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37"/>
  </p:notesMasterIdLst>
  <p:sldIdLst>
    <p:sldId id="291" r:id="rId3"/>
    <p:sldId id="398" r:id="rId4"/>
    <p:sldId id="366" r:id="rId5"/>
    <p:sldId id="362" r:id="rId6"/>
    <p:sldId id="399" r:id="rId7"/>
    <p:sldId id="402" r:id="rId8"/>
    <p:sldId id="403" r:id="rId9"/>
    <p:sldId id="413" r:id="rId10"/>
    <p:sldId id="409" r:id="rId11"/>
    <p:sldId id="405" r:id="rId12"/>
    <p:sldId id="401" r:id="rId13"/>
    <p:sldId id="447" r:id="rId14"/>
    <p:sldId id="455" r:id="rId15"/>
    <p:sldId id="449" r:id="rId16"/>
    <p:sldId id="456" r:id="rId17"/>
    <p:sldId id="446" r:id="rId18"/>
    <p:sldId id="406" r:id="rId19"/>
    <p:sldId id="420" r:id="rId20"/>
    <p:sldId id="422" r:id="rId21"/>
    <p:sldId id="457" r:id="rId22"/>
    <p:sldId id="424" r:id="rId23"/>
    <p:sldId id="427" r:id="rId24"/>
    <p:sldId id="430" r:id="rId25"/>
    <p:sldId id="458" r:id="rId26"/>
    <p:sldId id="459" r:id="rId27"/>
    <p:sldId id="437" r:id="rId28"/>
    <p:sldId id="442" r:id="rId29"/>
    <p:sldId id="450" r:id="rId30"/>
    <p:sldId id="454" r:id="rId31"/>
    <p:sldId id="460" r:id="rId32"/>
    <p:sldId id="453" r:id="rId33"/>
    <p:sldId id="439" r:id="rId34"/>
    <p:sldId id="440" r:id="rId35"/>
    <p:sldId id="441"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87FF40-21DE-429A-919E-8C44BCA56CC7}" v="122" dt="2025-08-23T11:21:42.4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073" autoAdjust="0"/>
  </p:normalViewPr>
  <p:slideViewPr>
    <p:cSldViewPr snapToGrid="0">
      <p:cViewPr varScale="1">
        <p:scale>
          <a:sx n="41" d="100"/>
          <a:sy n="41" d="100"/>
        </p:scale>
        <p:origin x="1560" y="26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on Sol" userId="8fc6c4da0649c2dd" providerId="LiveId" clId="{3C148EDF-6D14-45B0-A0FF-2D0116F9AC96}"/>
    <pc:docChg chg="undo custSel delSld modSld sldOrd">
      <pc:chgData name="Marion Sol" userId="8fc6c4da0649c2dd" providerId="LiveId" clId="{3C148EDF-6D14-45B0-A0FF-2D0116F9AC96}" dt="2025-08-14T17:47:46.674" v="119" actId="20577"/>
      <pc:docMkLst>
        <pc:docMk/>
      </pc:docMkLst>
      <pc:sldChg chg="del">
        <pc:chgData name="Marion Sol" userId="8fc6c4da0649c2dd" providerId="LiveId" clId="{3C148EDF-6D14-45B0-A0FF-2D0116F9AC96}" dt="2025-08-14T14:44:07.075" v="19" actId="47"/>
        <pc:sldMkLst>
          <pc:docMk/>
          <pc:sldMk cId="776925510" sldId="295"/>
        </pc:sldMkLst>
      </pc:sldChg>
      <pc:sldChg chg="addSp modSp mod setBg">
        <pc:chgData name="Marion Sol" userId="8fc6c4da0649c2dd" providerId="LiveId" clId="{3C148EDF-6D14-45B0-A0FF-2D0116F9AC96}" dt="2025-08-14T14:43:39.829" v="18" actId="20577"/>
        <pc:sldMkLst>
          <pc:docMk/>
          <pc:sldMk cId="1164773322" sldId="366"/>
        </pc:sldMkLst>
        <pc:spChg chg="mod">
          <ac:chgData name="Marion Sol" userId="8fc6c4da0649c2dd" providerId="LiveId" clId="{3C148EDF-6D14-45B0-A0FF-2D0116F9AC96}" dt="2025-08-14T14:41:17.866" v="9" actId="1076"/>
          <ac:spMkLst>
            <pc:docMk/>
            <pc:sldMk cId="1164773322" sldId="366"/>
            <ac:spMk id="2" creationId="{2C44A28E-D2E5-439D-3099-CF5712990F65}"/>
          </ac:spMkLst>
        </pc:spChg>
        <pc:spChg chg="ord">
          <ac:chgData name="Marion Sol" userId="8fc6c4da0649c2dd" providerId="LiveId" clId="{3C148EDF-6D14-45B0-A0FF-2D0116F9AC96}" dt="2025-08-14T14:40:43.723" v="7" actId="26606"/>
          <ac:spMkLst>
            <pc:docMk/>
            <pc:sldMk cId="1164773322" sldId="366"/>
            <ac:spMk id="3" creationId="{5F6354CC-B250-E838-7BA9-76CFD0FB5BAD}"/>
          </ac:spMkLst>
        </pc:spChg>
        <pc:spChg chg="mod ord">
          <ac:chgData name="Marion Sol" userId="8fc6c4da0649c2dd" providerId="LiveId" clId="{3C148EDF-6D14-45B0-A0FF-2D0116F9AC96}" dt="2025-08-14T14:40:43.723" v="7" actId="26606"/>
          <ac:spMkLst>
            <pc:docMk/>
            <pc:sldMk cId="1164773322" sldId="366"/>
            <ac:spMk id="4" creationId="{346C52CE-B914-A0AE-3798-A5643EA59EC1}"/>
          </ac:spMkLst>
        </pc:spChg>
        <pc:spChg chg="mod">
          <ac:chgData name="Marion Sol" userId="8fc6c4da0649c2dd" providerId="LiveId" clId="{3C148EDF-6D14-45B0-A0FF-2D0116F9AC96}" dt="2025-08-14T14:43:39.829" v="18" actId="20577"/>
          <ac:spMkLst>
            <pc:docMk/>
            <pc:sldMk cId="1164773322" sldId="366"/>
            <ac:spMk id="7" creationId="{14516170-EDCE-B725-5DB6-EF635C76A11B}"/>
          </ac:spMkLst>
        </pc:spChg>
        <pc:spChg chg="add">
          <ac:chgData name="Marion Sol" userId="8fc6c4da0649c2dd" providerId="LiveId" clId="{3C148EDF-6D14-45B0-A0FF-2D0116F9AC96}" dt="2025-08-14T14:40:43.723" v="7" actId="26606"/>
          <ac:spMkLst>
            <pc:docMk/>
            <pc:sldMk cId="1164773322" sldId="366"/>
            <ac:spMk id="5127" creationId="{600B5AE2-C5CC-499C-8F2D-249888BE22C2}"/>
          </ac:spMkLst>
        </pc:spChg>
        <pc:spChg chg="add">
          <ac:chgData name="Marion Sol" userId="8fc6c4da0649c2dd" providerId="LiveId" clId="{3C148EDF-6D14-45B0-A0FF-2D0116F9AC96}" dt="2025-08-14T14:40:43.723" v="7" actId="26606"/>
          <ac:spMkLst>
            <pc:docMk/>
            <pc:sldMk cId="1164773322" sldId="366"/>
            <ac:spMk id="5129" creationId="{BA7A3698-B350-40E5-8475-9BCC41A089FC}"/>
          </ac:spMkLst>
        </pc:spChg>
        <pc:spChg chg="add">
          <ac:chgData name="Marion Sol" userId="8fc6c4da0649c2dd" providerId="LiveId" clId="{3C148EDF-6D14-45B0-A0FF-2D0116F9AC96}" dt="2025-08-14T14:40:43.723" v="7" actId="26606"/>
          <ac:spMkLst>
            <pc:docMk/>
            <pc:sldMk cId="1164773322" sldId="366"/>
            <ac:spMk id="5133" creationId="{990D0034-F768-41E7-85D4-F38C4DE85770}"/>
          </ac:spMkLst>
        </pc:spChg>
        <pc:spChg chg="add">
          <ac:chgData name="Marion Sol" userId="8fc6c4da0649c2dd" providerId="LiveId" clId="{3C148EDF-6D14-45B0-A0FF-2D0116F9AC96}" dt="2025-08-14T14:40:43.723" v="7" actId="26606"/>
          <ac:spMkLst>
            <pc:docMk/>
            <pc:sldMk cId="1164773322" sldId="366"/>
            <ac:spMk id="5135" creationId="{C4F7E42D-8B5A-4FC8-81CD-9E60171F7FA8}"/>
          </ac:spMkLst>
        </pc:spChg>
        <pc:spChg chg="add">
          <ac:chgData name="Marion Sol" userId="8fc6c4da0649c2dd" providerId="LiveId" clId="{3C148EDF-6D14-45B0-A0FF-2D0116F9AC96}" dt="2025-08-14T14:40:43.723" v="7" actId="26606"/>
          <ac:spMkLst>
            <pc:docMk/>
            <pc:sldMk cId="1164773322" sldId="366"/>
            <ac:spMk id="5137" creationId="{8C04651D-B9F4-4935-A02D-364153FBDF54}"/>
          </ac:spMkLst>
        </pc:spChg>
        <pc:picChg chg="mod">
          <ac:chgData name="Marion Sol" userId="8fc6c4da0649c2dd" providerId="LiveId" clId="{3C148EDF-6D14-45B0-A0FF-2D0116F9AC96}" dt="2025-08-14T14:40:43.723" v="7" actId="26606"/>
          <ac:picMkLst>
            <pc:docMk/>
            <pc:sldMk cId="1164773322" sldId="366"/>
            <ac:picMk id="5122" creationId="{43611AF0-3C1C-B27D-9C6F-B7CD1095D9B8}"/>
          </ac:picMkLst>
        </pc:picChg>
      </pc:sldChg>
      <pc:sldChg chg="addSp delSp modSp mod">
        <pc:chgData name="Marion Sol" userId="8fc6c4da0649c2dd" providerId="LiveId" clId="{3C148EDF-6D14-45B0-A0FF-2D0116F9AC96}" dt="2025-08-14T17:37:00.298" v="79" actId="20577"/>
        <pc:sldMkLst>
          <pc:docMk/>
          <pc:sldMk cId="3438388332" sldId="398"/>
        </pc:sldMkLst>
        <pc:spChg chg="mod">
          <ac:chgData name="Marion Sol" userId="8fc6c4da0649c2dd" providerId="LiveId" clId="{3C148EDF-6D14-45B0-A0FF-2D0116F9AC96}" dt="2025-08-14T13:59:18.756" v="5" actId="26606"/>
          <ac:spMkLst>
            <pc:docMk/>
            <pc:sldMk cId="3438388332" sldId="398"/>
            <ac:spMk id="2" creationId="{28BA0C69-1A18-B3D3-1EDB-464FA247C2EB}"/>
          </ac:spMkLst>
        </pc:spChg>
        <pc:spChg chg="mod">
          <ac:chgData name="Marion Sol" userId="8fc6c4da0649c2dd" providerId="LiveId" clId="{3C148EDF-6D14-45B0-A0FF-2D0116F9AC96}" dt="2025-08-14T13:59:18.756" v="5" actId="26606"/>
          <ac:spMkLst>
            <pc:docMk/>
            <pc:sldMk cId="3438388332" sldId="398"/>
            <ac:spMk id="5" creationId="{E97F5C92-46C7-6B65-DA47-BF851ADB9129}"/>
          </ac:spMkLst>
        </pc:spChg>
        <pc:spChg chg="add">
          <ac:chgData name="Marion Sol" userId="8fc6c4da0649c2dd" providerId="LiveId" clId="{3C148EDF-6D14-45B0-A0FF-2D0116F9AC96}" dt="2025-08-14T13:59:18.756" v="5" actId="26606"/>
          <ac:spMkLst>
            <pc:docMk/>
            <pc:sldMk cId="3438388332" sldId="398"/>
            <ac:spMk id="55" creationId="{36D16D1E-4205-49F5-BD2A-DA769947C104}"/>
          </ac:spMkLst>
        </pc:spChg>
        <pc:spChg chg="add">
          <ac:chgData name="Marion Sol" userId="8fc6c4da0649c2dd" providerId="LiveId" clId="{3C148EDF-6D14-45B0-A0FF-2D0116F9AC96}" dt="2025-08-14T13:59:18.756" v="5" actId="26606"/>
          <ac:spMkLst>
            <pc:docMk/>
            <pc:sldMk cId="3438388332" sldId="398"/>
            <ac:spMk id="57" creationId="{012FD100-C039-4E03-B5E4-2EDFA7290AA6}"/>
          </ac:spMkLst>
        </pc:spChg>
        <pc:spChg chg="add">
          <ac:chgData name="Marion Sol" userId="8fc6c4da0649c2dd" providerId="LiveId" clId="{3C148EDF-6D14-45B0-A0FF-2D0116F9AC96}" dt="2025-08-14T13:59:18.756" v="5" actId="26606"/>
          <ac:spMkLst>
            <pc:docMk/>
            <pc:sldMk cId="3438388332" sldId="398"/>
            <ac:spMk id="61" creationId="{A6B16355-27FB-445B-B646-02AB73637459}"/>
          </ac:spMkLst>
        </pc:spChg>
        <pc:spChg chg="add">
          <ac:chgData name="Marion Sol" userId="8fc6c4da0649c2dd" providerId="LiveId" clId="{3C148EDF-6D14-45B0-A0FF-2D0116F9AC96}" dt="2025-08-14T13:59:18.756" v="5" actId="26606"/>
          <ac:spMkLst>
            <pc:docMk/>
            <pc:sldMk cId="3438388332" sldId="398"/>
            <ac:spMk id="65" creationId="{6B3BF2E5-C3AB-441F-A430-491119C56D26}"/>
          </ac:spMkLst>
        </pc:spChg>
        <pc:spChg chg="add">
          <ac:chgData name="Marion Sol" userId="8fc6c4da0649c2dd" providerId="LiveId" clId="{3C148EDF-6D14-45B0-A0FF-2D0116F9AC96}" dt="2025-08-14T13:59:18.756" v="5" actId="26606"/>
          <ac:spMkLst>
            <pc:docMk/>
            <pc:sldMk cId="3438388332" sldId="398"/>
            <ac:spMk id="67" creationId="{DD07C90B-B81A-473B-8919-CA924E61FFCF}"/>
          </ac:spMkLst>
        </pc:spChg>
        <pc:graphicFrameChg chg="add mod">
          <ac:chgData name="Marion Sol" userId="8fc6c4da0649c2dd" providerId="LiveId" clId="{3C148EDF-6D14-45B0-A0FF-2D0116F9AC96}" dt="2025-08-14T17:37:00.298" v="79" actId="20577"/>
          <ac:graphicFrameMkLst>
            <pc:docMk/>
            <pc:sldMk cId="3438388332" sldId="398"/>
            <ac:graphicFrameMk id="50" creationId="{EAC428DD-6AE1-3B7B-84AE-2E2AE8A0004D}"/>
          </ac:graphicFrameMkLst>
        </pc:graphicFrameChg>
      </pc:sldChg>
      <pc:sldChg chg="modSp mod">
        <pc:chgData name="Marion Sol" userId="8fc6c4da0649c2dd" providerId="LiveId" clId="{3C148EDF-6D14-45B0-A0FF-2D0116F9AC96}" dt="2025-08-14T14:45:06.137" v="41" actId="20577"/>
        <pc:sldMkLst>
          <pc:docMk/>
          <pc:sldMk cId="2608019313" sldId="399"/>
        </pc:sldMkLst>
        <pc:spChg chg="mod">
          <ac:chgData name="Marion Sol" userId="8fc6c4da0649c2dd" providerId="LiveId" clId="{3C148EDF-6D14-45B0-A0FF-2D0116F9AC96}" dt="2025-08-14T14:45:06.137" v="41" actId="20577"/>
          <ac:spMkLst>
            <pc:docMk/>
            <pc:sldMk cId="2608019313" sldId="399"/>
            <ac:spMk id="3" creationId="{20F8FB30-4E30-AC10-F7F5-2B9BB9E3645A}"/>
          </ac:spMkLst>
        </pc:spChg>
      </pc:sldChg>
      <pc:sldChg chg="addSp delSp modSp mod modNotesTx">
        <pc:chgData name="Marion Sol" userId="8fc6c4da0649c2dd" providerId="LiveId" clId="{3C148EDF-6D14-45B0-A0FF-2D0116F9AC96}" dt="2025-08-14T14:58:00.839" v="66" actId="14100"/>
        <pc:sldMkLst>
          <pc:docMk/>
          <pc:sldMk cId="4059507241" sldId="404"/>
        </pc:sldMkLst>
      </pc:sldChg>
      <pc:sldChg chg="modNotesTx">
        <pc:chgData name="Marion Sol" userId="8fc6c4da0649c2dd" providerId="LiveId" clId="{3C148EDF-6D14-45B0-A0FF-2D0116F9AC96}" dt="2025-08-14T14:46:35.197" v="42" actId="20577"/>
        <pc:sldMkLst>
          <pc:docMk/>
          <pc:sldMk cId="3516239874" sldId="409"/>
        </pc:sldMkLst>
      </pc:sldChg>
      <pc:sldChg chg="addSp delSp modSp mod ord">
        <pc:chgData name="Marion Sol" userId="8fc6c4da0649c2dd" providerId="LiveId" clId="{3C148EDF-6D14-45B0-A0FF-2D0116F9AC96}" dt="2025-08-14T15:00:11.637" v="77"/>
        <pc:sldMkLst>
          <pc:docMk/>
          <pc:sldMk cId="1741678436" sldId="410"/>
        </pc:sldMkLst>
      </pc:sldChg>
      <pc:sldChg chg="ord">
        <pc:chgData name="Marion Sol" userId="8fc6c4da0649c2dd" providerId="LiveId" clId="{3C148EDF-6D14-45B0-A0FF-2D0116F9AC96}" dt="2025-08-14T15:00:11.637" v="77"/>
        <pc:sldMkLst>
          <pc:docMk/>
          <pc:sldMk cId="385864978" sldId="411"/>
        </pc:sldMkLst>
      </pc:sldChg>
      <pc:sldChg chg="ord">
        <pc:chgData name="Marion Sol" userId="8fc6c4da0649c2dd" providerId="LiveId" clId="{3C148EDF-6D14-45B0-A0FF-2D0116F9AC96}" dt="2025-08-14T15:00:11.637" v="77"/>
        <pc:sldMkLst>
          <pc:docMk/>
          <pc:sldMk cId="4152388704" sldId="412"/>
        </pc:sldMkLst>
      </pc:sldChg>
      <pc:sldChg chg="addSp modSp mod">
        <pc:chgData name="Marion Sol" userId="8fc6c4da0649c2dd" providerId="LiveId" clId="{3C148EDF-6D14-45B0-A0FF-2D0116F9AC96}" dt="2025-08-14T17:47:46.674" v="119" actId="20577"/>
        <pc:sldMkLst>
          <pc:docMk/>
          <pc:sldMk cId="253092219" sldId="441"/>
        </pc:sldMkLst>
        <pc:spChg chg="mod">
          <ac:chgData name="Marion Sol" userId="8fc6c4da0649c2dd" providerId="LiveId" clId="{3C148EDF-6D14-45B0-A0FF-2D0116F9AC96}" dt="2025-08-14T17:47:02.129" v="111" actId="1076"/>
          <ac:spMkLst>
            <pc:docMk/>
            <pc:sldMk cId="253092219" sldId="441"/>
            <ac:spMk id="2" creationId="{F2F77BB6-3E77-B429-5A98-F532B469C0E3}"/>
          </ac:spMkLst>
        </pc:spChg>
        <pc:spChg chg="mod">
          <ac:chgData name="Marion Sol" userId="8fc6c4da0649c2dd" providerId="LiveId" clId="{3C148EDF-6D14-45B0-A0FF-2D0116F9AC96}" dt="2025-08-14T17:43:07.656" v="102" actId="20577"/>
          <ac:spMkLst>
            <pc:docMk/>
            <pc:sldMk cId="253092219" sldId="441"/>
            <ac:spMk id="5" creationId="{F333F24D-40A9-6A70-F77E-6F302F616C9F}"/>
          </ac:spMkLst>
        </pc:spChg>
        <pc:spChg chg="add mod">
          <ac:chgData name="Marion Sol" userId="8fc6c4da0649c2dd" providerId="LiveId" clId="{3C148EDF-6D14-45B0-A0FF-2D0116F9AC96}" dt="2025-08-14T17:47:46.674" v="119" actId="20577"/>
          <ac:spMkLst>
            <pc:docMk/>
            <pc:sldMk cId="253092219" sldId="441"/>
            <ac:spMk id="8" creationId="{8999EB9A-4F24-9489-B5C0-FF9B5F5F6270}"/>
          </ac:spMkLst>
        </pc:spChg>
      </pc:sldChg>
    </pc:docChg>
  </pc:docChgLst>
  <pc:docChgLst>
    <pc:chgData name="Marion Sol" userId="8fc6c4da0649c2dd" providerId="LiveId" clId="{CADF4CDD-6676-4E30-ABB2-F5BF706D64DB}"/>
    <pc:docChg chg="undo custSel addSld modSld">
      <pc:chgData name="Marion Sol" userId="8fc6c4da0649c2dd" providerId="LiveId" clId="{CADF4CDD-6676-4E30-ABB2-F5BF706D64DB}" dt="2025-01-24T11:39:44.690" v="489"/>
      <pc:docMkLst>
        <pc:docMk/>
      </pc:docMkLst>
      <pc:sldChg chg="modSp mod">
        <pc:chgData name="Marion Sol" userId="8fc6c4da0649c2dd" providerId="LiveId" clId="{CADF4CDD-6676-4E30-ABB2-F5BF706D64DB}" dt="2025-01-17T14:31:00.283" v="39" actId="33524"/>
        <pc:sldMkLst>
          <pc:docMk/>
          <pc:sldMk cId="2156845374" sldId="291"/>
        </pc:sldMkLst>
      </pc:sldChg>
      <pc:sldChg chg="addSp delSp modSp mod">
        <pc:chgData name="Marion Sol" userId="8fc6c4da0649c2dd" providerId="LiveId" clId="{CADF4CDD-6676-4E30-ABB2-F5BF706D64DB}" dt="2025-01-17T14:46:45.307" v="339" actId="26606"/>
        <pc:sldMkLst>
          <pc:docMk/>
          <pc:sldMk cId="549903691" sldId="293"/>
        </pc:sldMkLst>
      </pc:sldChg>
      <pc:sldChg chg="modSp mod">
        <pc:chgData name="Marion Sol" userId="8fc6c4da0649c2dd" providerId="LiveId" clId="{CADF4CDD-6676-4E30-ABB2-F5BF706D64DB}" dt="2025-01-17T14:37:32.569" v="195" actId="20577"/>
        <pc:sldMkLst>
          <pc:docMk/>
          <pc:sldMk cId="776925510" sldId="295"/>
        </pc:sldMkLst>
      </pc:sldChg>
      <pc:sldChg chg="addSp modSp mod setBg">
        <pc:chgData name="Marion Sol" userId="8fc6c4da0649c2dd" providerId="LiveId" clId="{CADF4CDD-6676-4E30-ABB2-F5BF706D64DB}" dt="2025-01-17T15:32:45.113" v="439" actId="26606"/>
        <pc:sldMkLst>
          <pc:docMk/>
          <pc:sldMk cId="2158501362" sldId="296"/>
        </pc:sldMkLst>
      </pc:sldChg>
      <pc:sldChg chg="addSp delSp modSp mod">
        <pc:chgData name="Marion Sol" userId="8fc6c4da0649c2dd" providerId="LiveId" clId="{CADF4CDD-6676-4E30-ABB2-F5BF706D64DB}" dt="2025-01-17T15:33:09.507" v="440"/>
        <pc:sldMkLst>
          <pc:docMk/>
          <pc:sldMk cId="136577344" sldId="297"/>
        </pc:sldMkLst>
      </pc:sldChg>
      <pc:sldChg chg="modSp mod">
        <pc:chgData name="Marion Sol" userId="8fc6c4da0649c2dd" providerId="LiveId" clId="{CADF4CDD-6676-4E30-ABB2-F5BF706D64DB}" dt="2025-01-17T15:33:22.859" v="442"/>
        <pc:sldMkLst>
          <pc:docMk/>
          <pc:sldMk cId="3656268417" sldId="298"/>
        </pc:sldMkLst>
      </pc:sldChg>
      <pc:sldChg chg="addSp delSp modSp mod">
        <pc:chgData name="Marion Sol" userId="8fc6c4da0649c2dd" providerId="LiveId" clId="{CADF4CDD-6676-4E30-ABB2-F5BF706D64DB}" dt="2025-01-24T11:39:38.132" v="488" actId="21"/>
        <pc:sldMkLst>
          <pc:docMk/>
          <pc:sldMk cId="1871517716" sldId="322"/>
        </pc:sldMkLst>
      </pc:sldChg>
      <pc:sldChg chg="addSp delSp modSp mod setBg">
        <pc:chgData name="Marion Sol" userId="8fc6c4da0649c2dd" providerId="LiveId" clId="{CADF4CDD-6676-4E30-ABB2-F5BF706D64DB}" dt="2025-01-17T14:45:30.540" v="335" actId="26606"/>
        <pc:sldMkLst>
          <pc:docMk/>
          <pc:sldMk cId="4166615353" sldId="332"/>
        </pc:sldMkLst>
      </pc:sldChg>
      <pc:sldChg chg="addSp modSp new">
        <pc:chgData name="Marion Sol" userId="8fc6c4da0649c2dd" providerId="LiveId" clId="{CADF4CDD-6676-4E30-ABB2-F5BF706D64DB}" dt="2025-01-24T11:39:44.690" v="489"/>
        <pc:sldMkLst>
          <pc:docMk/>
          <pc:sldMk cId="1875943806" sldId="361"/>
        </pc:sldMkLst>
      </pc:sldChg>
    </pc:docChg>
  </pc:docChgLst>
  <pc:docChgLst>
    <pc:chgData name="Marion Sol" userId="8fc6c4da0649c2dd" providerId="LiveId" clId="{197809DC-2FD1-4A27-BBE3-8C197707ACC4}"/>
    <pc:docChg chg="undo custSel addSld delSld modSld sldOrd">
      <pc:chgData name="Marion Sol" userId="8fc6c4da0649c2dd" providerId="LiveId" clId="{197809DC-2FD1-4A27-BBE3-8C197707ACC4}" dt="2024-11-11T10:42:53.952" v="6769" actId="14100"/>
      <pc:docMkLst>
        <pc:docMk/>
      </pc:docMkLst>
      <pc:sldChg chg="del modNotesTx">
        <pc:chgData name="Marion Sol" userId="8fc6c4da0649c2dd" providerId="LiveId" clId="{197809DC-2FD1-4A27-BBE3-8C197707ACC4}" dt="2024-11-08T10:42:22.945" v="5230" actId="47"/>
        <pc:sldMkLst>
          <pc:docMk/>
          <pc:sldMk cId="3072659466" sldId="279"/>
        </pc:sldMkLst>
      </pc:sldChg>
      <pc:sldChg chg="del modNotesTx">
        <pc:chgData name="Marion Sol" userId="8fc6c4da0649c2dd" providerId="LiveId" clId="{197809DC-2FD1-4A27-BBE3-8C197707ACC4}" dt="2024-11-08T10:42:22.945" v="5230" actId="47"/>
        <pc:sldMkLst>
          <pc:docMk/>
          <pc:sldMk cId="3166174928" sldId="280"/>
        </pc:sldMkLst>
      </pc:sldChg>
      <pc:sldChg chg="modSp del mod">
        <pc:chgData name="Marion Sol" userId="8fc6c4da0649c2dd" providerId="LiveId" clId="{197809DC-2FD1-4A27-BBE3-8C197707ACC4}" dt="2024-11-08T10:42:22.945" v="5230" actId="47"/>
        <pc:sldMkLst>
          <pc:docMk/>
          <pc:sldMk cId="3402075205" sldId="282"/>
        </pc:sldMkLst>
      </pc:sldChg>
      <pc:sldChg chg="modSp del mod">
        <pc:chgData name="Marion Sol" userId="8fc6c4da0649c2dd" providerId="LiveId" clId="{197809DC-2FD1-4A27-BBE3-8C197707ACC4}" dt="2024-11-08T10:42:22.945" v="5230" actId="47"/>
        <pc:sldMkLst>
          <pc:docMk/>
          <pc:sldMk cId="814573916" sldId="284"/>
        </pc:sldMkLst>
      </pc:sldChg>
      <pc:sldChg chg="modSp mod modNotesTx">
        <pc:chgData name="Marion Sol" userId="8fc6c4da0649c2dd" providerId="LiveId" clId="{197809DC-2FD1-4A27-BBE3-8C197707ACC4}" dt="2024-11-08T14:11:25.140" v="6090" actId="33524"/>
        <pc:sldMkLst>
          <pc:docMk/>
          <pc:sldMk cId="2156845374" sldId="291"/>
        </pc:sldMkLst>
      </pc:sldChg>
      <pc:sldChg chg="modSp mod modNotesTx">
        <pc:chgData name="Marion Sol" userId="8fc6c4da0649c2dd" providerId="LiveId" clId="{197809DC-2FD1-4A27-BBE3-8C197707ACC4}" dt="2024-11-07T10:13:21.080" v="3864" actId="20577"/>
        <pc:sldMkLst>
          <pc:docMk/>
          <pc:sldMk cId="549903691" sldId="293"/>
        </pc:sldMkLst>
      </pc:sldChg>
      <pc:sldChg chg="modSp mod modNotesTx">
        <pc:chgData name="Marion Sol" userId="8fc6c4da0649c2dd" providerId="LiveId" clId="{197809DC-2FD1-4A27-BBE3-8C197707ACC4}" dt="2024-11-07T10:13:26.333" v="3865" actId="20577"/>
        <pc:sldMkLst>
          <pc:docMk/>
          <pc:sldMk cId="776925510" sldId="295"/>
        </pc:sldMkLst>
      </pc:sldChg>
      <pc:sldChg chg="modSp mod modNotesTx">
        <pc:chgData name="Marion Sol" userId="8fc6c4da0649c2dd" providerId="LiveId" clId="{197809DC-2FD1-4A27-BBE3-8C197707ACC4}" dt="2024-11-08T11:49:56.508" v="5235" actId="20577"/>
        <pc:sldMkLst>
          <pc:docMk/>
          <pc:sldMk cId="2158501362" sldId="296"/>
        </pc:sldMkLst>
      </pc:sldChg>
      <pc:sldChg chg="addSp delSp modSp mod setBg modNotesTx">
        <pc:chgData name="Marion Sol" userId="8fc6c4da0649c2dd" providerId="LiveId" clId="{197809DC-2FD1-4A27-BBE3-8C197707ACC4}" dt="2024-11-07T10:13:44.916" v="3868" actId="20577"/>
        <pc:sldMkLst>
          <pc:docMk/>
          <pc:sldMk cId="136577344" sldId="297"/>
        </pc:sldMkLst>
      </pc:sldChg>
      <pc:sldChg chg="addSp delSp modSp mod setBg modNotes modNotesTx">
        <pc:chgData name="Marion Sol" userId="8fc6c4da0649c2dd" providerId="LiveId" clId="{197809DC-2FD1-4A27-BBE3-8C197707ACC4}" dt="2024-11-07T10:22:14.620" v="3916" actId="20577"/>
        <pc:sldMkLst>
          <pc:docMk/>
          <pc:sldMk cId="3656268417" sldId="298"/>
        </pc:sldMkLst>
      </pc:sldChg>
      <pc:sldChg chg="addSp delSp modSp mod setBg modNotes modNotesTx">
        <pc:chgData name="Marion Sol" userId="8fc6c4da0649c2dd" providerId="LiveId" clId="{197809DC-2FD1-4A27-BBE3-8C197707ACC4}" dt="2024-11-08T11:56:07.056" v="5409"/>
        <pc:sldMkLst>
          <pc:docMk/>
          <pc:sldMk cId="3366478370" sldId="299"/>
        </pc:sldMkLst>
      </pc:sldChg>
      <pc:sldChg chg="del">
        <pc:chgData name="Marion Sol" userId="8fc6c4da0649c2dd" providerId="LiveId" clId="{197809DC-2FD1-4A27-BBE3-8C197707ACC4}" dt="2024-10-18T09:40:17.187" v="1363" actId="47"/>
        <pc:sldMkLst>
          <pc:docMk/>
          <pc:sldMk cId="3886267424" sldId="300"/>
        </pc:sldMkLst>
      </pc:sldChg>
      <pc:sldChg chg="addSp modSp mod modNotesTx">
        <pc:chgData name="Marion Sol" userId="8fc6c4da0649c2dd" providerId="LiveId" clId="{197809DC-2FD1-4A27-BBE3-8C197707ACC4}" dt="2024-11-08T14:34:10.159" v="6093" actId="1076"/>
        <pc:sldMkLst>
          <pc:docMk/>
          <pc:sldMk cId="3455052573" sldId="301"/>
        </pc:sldMkLst>
      </pc:sldChg>
      <pc:sldChg chg="delSp modSp mod modNotesTx">
        <pc:chgData name="Marion Sol" userId="8fc6c4da0649c2dd" providerId="LiveId" clId="{197809DC-2FD1-4A27-BBE3-8C197707ACC4}" dt="2024-11-11T10:37:30.326" v="6756" actId="12"/>
        <pc:sldMkLst>
          <pc:docMk/>
          <pc:sldMk cId="951847839" sldId="302"/>
        </pc:sldMkLst>
      </pc:sldChg>
      <pc:sldChg chg="modSp del mod modNotesTx">
        <pc:chgData name="Marion Sol" userId="8fc6c4da0649c2dd" providerId="LiveId" clId="{197809DC-2FD1-4A27-BBE3-8C197707ACC4}" dt="2024-11-08T10:42:22.945" v="5230" actId="47"/>
        <pc:sldMkLst>
          <pc:docMk/>
          <pc:sldMk cId="4095611816" sldId="303"/>
        </pc:sldMkLst>
      </pc:sldChg>
      <pc:sldChg chg="modSp del mod">
        <pc:chgData name="Marion Sol" userId="8fc6c4da0649c2dd" providerId="LiveId" clId="{197809DC-2FD1-4A27-BBE3-8C197707ACC4}" dt="2024-11-08T10:42:22.945" v="5230" actId="47"/>
        <pc:sldMkLst>
          <pc:docMk/>
          <pc:sldMk cId="957461340" sldId="306"/>
        </pc:sldMkLst>
      </pc:sldChg>
      <pc:sldChg chg="modSp del mod">
        <pc:chgData name="Marion Sol" userId="8fc6c4da0649c2dd" providerId="LiveId" clId="{197809DC-2FD1-4A27-BBE3-8C197707ACC4}" dt="2024-11-08T10:42:22.945" v="5230" actId="47"/>
        <pc:sldMkLst>
          <pc:docMk/>
          <pc:sldMk cId="30702489" sldId="307"/>
        </pc:sldMkLst>
      </pc:sldChg>
      <pc:sldChg chg="modSp del mod">
        <pc:chgData name="Marion Sol" userId="8fc6c4da0649c2dd" providerId="LiveId" clId="{197809DC-2FD1-4A27-BBE3-8C197707ACC4}" dt="2024-11-08T10:42:22.945" v="5230" actId="47"/>
        <pc:sldMkLst>
          <pc:docMk/>
          <pc:sldMk cId="3739959046" sldId="308"/>
        </pc:sldMkLst>
      </pc:sldChg>
      <pc:sldChg chg="modSp del mod">
        <pc:chgData name="Marion Sol" userId="8fc6c4da0649c2dd" providerId="LiveId" clId="{197809DC-2FD1-4A27-BBE3-8C197707ACC4}" dt="2024-11-08T10:42:22.945" v="5230" actId="47"/>
        <pc:sldMkLst>
          <pc:docMk/>
          <pc:sldMk cId="3325589100" sldId="309"/>
        </pc:sldMkLst>
      </pc:sldChg>
      <pc:sldChg chg="modSp del mod">
        <pc:chgData name="Marion Sol" userId="8fc6c4da0649c2dd" providerId="LiveId" clId="{197809DC-2FD1-4A27-BBE3-8C197707ACC4}" dt="2024-11-08T10:42:22.945" v="5230" actId="47"/>
        <pc:sldMkLst>
          <pc:docMk/>
          <pc:sldMk cId="3183139068" sldId="311"/>
        </pc:sldMkLst>
      </pc:sldChg>
      <pc:sldChg chg="modSp del mod">
        <pc:chgData name="Marion Sol" userId="8fc6c4da0649c2dd" providerId="LiveId" clId="{197809DC-2FD1-4A27-BBE3-8C197707ACC4}" dt="2024-11-08T10:42:22.945" v="5230" actId="47"/>
        <pc:sldMkLst>
          <pc:docMk/>
          <pc:sldMk cId="1513979509" sldId="312"/>
        </pc:sldMkLst>
      </pc:sldChg>
      <pc:sldChg chg="modSp del mod">
        <pc:chgData name="Marion Sol" userId="8fc6c4da0649c2dd" providerId="LiveId" clId="{197809DC-2FD1-4A27-BBE3-8C197707ACC4}" dt="2024-11-08T10:42:22.945" v="5230" actId="47"/>
        <pc:sldMkLst>
          <pc:docMk/>
          <pc:sldMk cId="2401658093" sldId="314"/>
        </pc:sldMkLst>
      </pc:sldChg>
      <pc:sldChg chg="modSp del mod modNotesTx">
        <pc:chgData name="Marion Sol" userId="8fc6c4da0649c2dd" providerId="LiveId" clId="{197809DC-2FD1-4A27-BBE3-8C197707ACC4}" dt="2024-11-08T10:42:22.945" v="5230" actId="47"/>
        <pc:sldMkLst>
          <pc:docMk/>
          <pc:sldMk cId="2457034047" sldId="316"/>
        </pc:sldMkLst>
      </pc:sldChg>
      <pc:sldChg chg="modSp del mod modNotesTx">
        <pc:chgData name="Marion Sol" userId="8fc6c4da0649c2dd" providerId="LiveId" clId="{197809DC-2FD1-4A27-BBE3-8C197707ACC4}" dt="2024-11-08T10:42:22.945" v="5230" actId="47"/>
        <pc:sldMkLst>
          <pc:docMk/>
          <pc:sldMk cId="2407388728" sldId="317"/>
        </pc:sldMkLst>
      </pc:sldChg>
      <pc:sldChg chg="modSp del mod modNotesTx">
        <pc:chgData name="Marion Sol" userId="8fc6c4da0649c2dd" providerId="LiveId" clId="{197809DC-2FD1-4A27-BBE3-8C197707ACC4}" dt="2024-11-08T10:42:22.945" v="5230" actId="47"/>
        <pc:sldMkLst>
          <pc:docMk/>
          <pc:sldMk cId="2014965301" sldId="318"/>
        </pc:sldMkLst>
      </pc:sldChg>
      <pc:sldChg chg="modSp del mod modNotesTx">
        <pc:chgData name="Marion Sol" userId="8fc6c4da0649c2dd" providerId="LiveId" clId="{197809DC-2FD1-4A27-BBE3-8C197707ACC4}" dt="2024-11-08T10:42:22.945" v="5230" actId="47"/>
        <pc:sldMkLst>
          <pc:docMk/>
          <pc:sldMk cId="2645716207" sldId="319"/>
        </pc:sldMkLst>
      </pc:sldChg>
      <pc:sldChg chg="modSp del mod modNotesTx">
        <pc:chgData name="Marion Sol" userId="8fc6c4da0649c2dd" providerId="LiveId" clId="{197809DC-2FD1-4A27-BBE3-8C197707ACC4}" dt="2024-11-08T10:42:22.945" v="5230" actId="47"/>
        <pc:sldMkLst>
          <pc:docMk/>
          <pc:sldMk cId="2108761958" sldId="320"/>
        </pc:sldMkLst>
      </pc:sldChg>
      <pc:sldChg chg="modSp del mod modNotesTx">
        <pc:chgData name="Marion Sol" userId="8fc6c4da0649c2dd" providerId="LiveId" clId="{197809DC-2FD1-4A27-BBE3-8C197707ACC4}" dt="2024-11-08T10:42:22.945" v="5230" actId="47"/>
        <pc:sldMkLst>
          <pc:docMk/>
          <pc:sldMk cId="458262325" sldId="321"/>
        </pc:sldMkLst>
      </pc:sldChg>
      <pc:sldChg chg="addSp delSp modSp add mod modNotesTx">
        <pc:chgData name="Marion Sol" userId="8fc6c4da0649c2dd" providerId="LiveId" clId="{197809DC-2FD1-4A27-BBE3-8C197707ACC4}" dt="2024-11-07T10:17:12.517" v="3897" actId="113"/>
        <pc:sldMkLst>
          <pc:docMk/>
          <pc:sldMk cId="1871517716" sldId="322"/>
        </pc:sldMkLst>
      </pc:sldChg>
      <pc:sldChg chg="addSp delSp modSp add mod modNotesTx">
        <pc:chgData name="Marion Sol" userId="8fc6c4da0649c2dd" providerId="LiveId" clId="{197809DC-2FD1-4A27-BBE3-8C197707ACC4}" dt="2024-11-07T10:19:06.044" v="3909" actId="313"/>
        <pc:sldMkLst>
          <pc:docMk/>
          <pc:sldMk cId="2614016488" sldId="323"/>
        </pc:sldMkLst>
      </pc:sldChg>
      <pc:sldChg chg="addSp delSp modSp add mod modNotesTx">
        <pc:chgData name="Marion Sol" userId="8fc6c4da0649c2dd" providerId="LiveId" clId="{197809DC-2FD1-4A27-BBE3-8C197707ACC4}" dt="2024-11-08T12:03:28.750" v="5568" actId="20577"/>
        <pc:sldMkLst>
          <pc:docMk/>
          <pc:sldMk cId="3739465482" sldId="324"/>
        </pc:sldMkLst>
      </pc:sldChg>
      <pc:sldChg chg="addSp delSp modSp add mod modNotesTx">
        <pc:chgData name="Marion Sol" userId="8fc6c4da0649c2dd" providerId="LiveId" clId="{197809DC-2FD1-4A27-BBE3-8C197707ACC4}" dt="2024-11-08T10:06:52.308" v="4024" actId="1076"/>
        <pc:sldMkLst>
          <pc:docMk/>
          <pc:sldMk cId="372350689" sldId="325"/>
        </pc:sldMkLst>
      </pc:sldChg>
      <pc:sldChg chg="addSp delSp modSp add mod modAnim modNotesTx">
        <pc:chgData name="Marion Sol" userId="8fc6c4da0649c2dd" providerId="LiveId" clId="{197809DC-2FD1-4A27-BBE3-8C197707ACC4}" dt="2024-11-08T13:32:39.955" v="5844" actId="20577"/>
        <pc:sldMkLst>
          <pc:docMk/>
          <pc:sldMk cId="1896576238" sldId="326"/>
        </pc:sldMkLst>
      </pc:sldChg>
      <pc:sldChg chg="addSp delSp modSp add mod delAnim modAnim modNotesTx">
        <pc:chgData name="Marion Sol" userId="8fc6c4da0649c2dd" providerId="LiveId" clId="{197809DC-2FD1-4A27-BBE3-8C197707ACC4}" dt="2024-11-08T10:07:57.476" v="4028" actId="255"/>
        <pc:sldMkLst>
          <pc:docMk/>
          <pc:sldMk cId="1916144339" sldId="327"/>
        </pc:sldMkLst>
      </pc:sldChg>
      <pc:sldChg chg="addSp delSp modSp add mod delAnim modAnim modNotesTx">
        <pc:chgData name="Marion Sol" userId="8fc6c4da0649c2dd" providerId="LiveId" clId="{197809DC-2FD1-4A27-BBE3-8C197707ACC4}" dt="2024-11-08T10:09:02.216" v="4032" actId="255"/>
        <pc:sldMkLst>
          <pc:docMk/>
          <pc:sldMk cId="2820310530" sldId="328"/>
        </pc:sldMkLst>
      </pc:sldChg>
      <pc:sldChg chg="addSp delSp modSp add mod addAnim delAnim modAnim modNotesTx">
        <pc:chgData name="Marion Sol" userId="8fc6c4da0649c2dd" providerId="LiveId" clId="{197809DC-2FD1-4A27-BBE3-8C197707ACC4}" dt="2024-11-08T12:19:11.251" v="5618" actId="12"/>
        <pc:sldMkLst>
          <pc:docMk/>
          <pc:sldMk cId="266038085" sldId="329"/>
        </pc:sldMkLst>
      </pc:sldChg>
      <pc:sldChg chg="addSp delSp modSp add mod modNotesTx">
        <pc:chgData name="Marion Sol" userId="8fc6c4da0649c2dd" providerId="LiveId" clId="{197809DC-2FD1-4A27-BBE3-8C197707ACC4}" dt="2024-11-08T14:04:37.815" v="6023" actId="20577"/>
        <pc:sldMkLst>
          <pc:docMk/>
          <pc:sldMk cId="1975471007" sldId="330"/>
        </pc:sldMkLst>
      </pc:sldChg>
      <pc:sldChg chg="addSp delSp modSp add mod modAnim modNotesTx">
        <pc:chgData name="Marion Sol" userId="8fc6c4da0649c2dd" providerId="LiveId" clId="{197809DC-2FD1-4A27-BBE3-8C197707ACC4}" dt="2024-11-08T14:02:04.004" v="6000" actId="21"/>
        <pc:sldMkLst>
          <pc:docMk/>
          <pc:sldMk cId="2190676379" sldId="331"/>
        </pc:sldMkLst>
      </pc:sldChg>
      <pc:sldChg chg="modSp add mod modNotesTx">
        <pc:chgData name="Marion Sol" userId="8fc6c4da0649c2dd" providerId="LiveId" clId="{197809DC-2FD1-4A27-BBE3-8C197707ACC4}" dt="2024-11-08T11:47:57.830" v="5232" actId="313"/>
        <pc:sldMkLst>
          <pc:docMk/>
          <pc:sldMk cId="4166615353" sldId="332"/>
        </pc:sldMkLst>
      </pc:sldChg>
      <pc:sldChg chg="addSp modSp add mod">
        <pc:chgData name="Marion Sol" userId="8fc6c4da0649c2dd" providerId="LiveId" clId="{197809DC-2FD1-4A27-BBE3-8C197707ACC4}" dt="2024-11-08T12:23:14.127" v="5635" actId="1076"/>
        <pc:sldMkLst>
          <pc:docMk/>
          <pc:sldMk cId="467904227" sldId="333"/>
        </pc:sldMkLst>
      </pc:sldChg>
      <pc:sldChg chg="addSp new mod">
        <pc:chgData name="Marion Sol" userId="8fc6c4da0649c2dd" providerId="LiveId" clId="{197809DC-2FD1-4A27-BBE3-8C197707ACC4}" dt="2024-11-08T10:17:18.996" v="4074" actId="22"/>
        <pc:sldMkLst>
          <pc:docMk/>
          <pc:sldMk cId="1486914526" sldId="334"/>
        </pc:sldMkLst>
      </pc:sldChg>
      <pc:sldChg chg="addSp delSp modSp add mod modAnim">
        <pc:chgData name="Marion Sol" userId="8fc6c4da0649c2dd" providerId="LiveId" clId="{197809DC-2FD1-4A27-BBE3-8C197707ACC4}" dt="2024-11-08T14:07:04.607" v="6034" actId="313"/>
        <pc:sldMkLst>
          <pc:docMk/>
          <pc:sldMk cId="2051964485" sldId="335"/>
        </pc:sldMkLst>
      </pc:sldChg>
      <pc:sldChg chg="addSp delSp modSp add mod delAnim modAnim">
        <pc:chgData name="Marion Sol" userId="8fc6c4da0649c2dd" providerId="LiveId" clId="{197809DC-2FD1-4A27-BBE3-8C197707ACC4}" dt="2024-11-11T10:19:17.303" v="6186"/>
        <pc:sldMkLst>
          <pc:docMk/>
          <pc:sldMk cId="727172265" sldId="336"/>
        </pc:sldMkLst>
      </pc:sldChg>
      <pc:sldChg chg="addSp delSp modSp add del mod ord">
        <pc:chgData name="Marion Sol" userId="8fc6c4da0649c2dd" providerId="LiveId" clId="{197809DC-2FD1-4A27-BBE3-8C197707ACC4}" dt="2024-11-11T10:18:12.079" v="6145" actId="47"/>
        <pc:sldMkLst>
          <pc:docMk/>
          <pc:sldMk cId="2347071577" sldId="337"/>
        </pc:sldMkLst>
      </pc:sldChg>
      <pc:sldChg chg="addSp delSp modSp add del mod">
        <pc:chgData name="Marion Sol" userId="8fc6c4da0649c2dd" providerId="LiveId" clId="{197809DC-2FD1-4A27-BBE3-8C197707ACC4}" dt="2024-11-08T14:10:13.022" v="6045" actId="12"/>
        <pc:sldMkLst>
          <pc:docMk/>
          <pc:sldMk cId="3427905224" sldId="338"/>
        </pc:sldMkLst>
      </pc:sldChg>
      <pc:sldChg chg="delSp modSp add mod delAnim modAnim">
        <pc:chgData name="Marion Sol" userId="8fc6c4da0649c2dd" providerId="LiveId" clId="{197809DC-2FD1-4A27-BBE3-8C197707ACC4}" dt="2024-11-08T14:01:58.755" v="5999" actId="478"/>
        <pc:sldMkLst>
          <pc:docMk/>
          <pc:sldMk cId="3552246199" sldId="339"/>
        </pc:sldMkLst>
      </pc:sldChg>
      <pc:sldChg chg="addSp delSp modSp add mod delAnim">
        <pc:chgData name="Marion Sol" userId="8fc6c4da0649c2dd" providerId="LiveId" clId="{197809DC-2FD1-4A27-BBE3-8C197707ACC4}" dt="2024-11-08T14:03:00.983" v="6018" actId="1076"/>
        <pc:sldMkLst>
          <pc:docMk/>
          <pc:sldMk cId="1807533478" sldId="340"/>
        </pc:sldMkLst>
      </pc:sldChg>
      <pc:sldChg chg="addSp delSp modSp add mod delAnim modAnim">
        <pc:chgData name="Marion Sol" userId="8fc6c4da0649c2dd" providerId="LiveId" clId="{197809DC-2FD1-4A27-BBE3-8C197707ACC4}" dt="2024-11-11T10:19:46.410" v="6192" actId="20577"/>
        <pc:sldMkLst>
          <pc:docMk/>
          <pc:sldMk cId="1281375011" sldId="341"/>
        </pc:sldMkLst>
      </pc:sldChg>
      <pc:sldChg chg="addSp modSp new mod">
        <pc:chgData name="Marion Sol" userId="8fc6c4da0649c2dd" providerId="LiveId" clId="{197809DC-2FD1-4A27-BBE3-8C197707ACC4}" dt="2024-11-11T10:42:53.952" v="6769" actId="14100"/>
        <pc:sldMkLst>
          <pc:docMk/>
          <pc:sldMk cId="1501986704" sldId="342"/>
        </pc:sldMkLst>
      </pc:sldChg>
    </pc:docChg>
  </pc:docChgLst>
  <pc:docChgLst>
    <pc:chgData name="Marion Sol" userId="8fc6c4da0649c2dd" providerId="LiveId" clId="{80894B08-E24C-4C70-ABA3-7288929365B7}"/>
    <pc:docChg chg="undo custSel addSld delSld modSld sldOrd modMainMaster">
      <pc:chgData name="Marion Sol" userId="8fc6c4da0649c2dd" providerId="LiveId" clId="{80894B08-E24C-4C70-ABA3-7288929365B7}" dt="2025-06-06T10:23:30.371" v="4229" actId="20577"/>
      <pc:docMkLst>
        <pc:docMk/>
      </pc:docMkLst>
      <pc:sldChg chg="modSp mod">
        <pc:chgData name="Marion Sol" userId="8fc6c4da0649c2dd" providerId="LiveId" clId="{80894B08-E24C-4C70-ABA3-7288929365B7}" dt="2025-04-25T12:29:10.951" v="26" actId="20577"/>
        <pc:sldMkLst>
          <pc:docMk/>
          <pc:sldMk cId="2156845374" sldId="291"/>
        </pc:sldMkLst>
      </pc:sldChg>
      <pc:sldChg chg="addSp delSp modSp mod">
        <pc:chgData name="Marion Sol" userId="8fc6c4da0649c2dd" providerId="LiveId" clId="{80894B08-E24C-4C70-ABA3-7288929365B7}" dt="2025-05-23T12:40:00.312" v="1520" actId="122"/>
        <pc:sldMkLst>
          <pc:docMk/>
          <pc:sldMk cId="549903691" sldId="293"/>
        </pc:sldMkLst>
      </pc:sldChg>
      <pc:sldChg chg="modSp mod">
        <pc:chgData name="Marion Sol" userId="8fc6c4da0649c2dd" providerId="LiveId" clId="{80894B08-E24C-4C70-ABA3-7288929365B7}" dt="2025-06-06T09:24:36.952" v="2562" actId="20577"/>
        <pc:sldMkLst>
          <pc:docMk/>
          <pc:sldMk cId="776925510" sldId="295"/>
        </pc:sldMkLst>
      </pc:sldChg>
      <pc:sldChg chg="addSp modSp del mod">
        <pc:chgData name="Marion Sol" userId="8fc6c4da0649c2dd" providerId="LiveId" clId="{80894B08-E24C-4C70-ABA3-7288929365B7}" dt="2025-05-01T16:27:22.914" v="387" actId="47"/>
        <pc:sldMkLst>
          <pc:docMk/>
          <pc:sldMk cId="2158501362" sldId="296"/>
        </pc:sldMkLst>
      </pc:sldChg>
      <pc:sldChg chg="del">
        <pc:chgData name="Marion Sol" userId="8fc6c4da0649c2dd" providerId="LiveId" clId="{80894B08-E24C-4C70-ABA3-7288929365B7}" dt="2025-05-16T08:56:36.789" v="1403" actId="47"/>
        <pc:sldMkLst>
          <pc:docMk/>
          <pc:sldMk cId="136577344" sldId="297"/>
        </pc:sldMkLst>
      </pc:sldChg>
      <pc:sldChg chg="addSp delSp modSp mod ord delAnim modAnim">
        <pc:chgData name="Marion Sol" userId="8fc6c4da0649c2dd" providerId="LiveId" clId="{80894B08-E24C-4C70-ABA3-7288929365B7}" dt="2025-06-06T09:42:20.898" v="3298" actId="1076"/>
        <pc:sldMkLst>
          <pc:docMk/>
          <pc:sldMk cId="3656268417" sldId="298"/>
        </pc:sldMkLst>
      </pc:sldChg>
      <pc:sldChg chg="del">
        <pc:chgData name="Marion Sol" userId="8fc6c4da0649c2dd" providerId="LiveId" clId="{80894B08-E24C-4C70-ABA3-7288929365B7}" dt="2025-05-16T08:56:36.789" v="1403" actId="47"/>
        <pc:sldMkLst>
          <pc:docMk/>
          <pc:sldMk cId="3366478370" sldId="299"/>
        </pc:sldMkLst>
      </pc:sldChg>
      <pc:sldChg chg="del">
        <pc:chgData name="Marion Sol" userId="8fc6c4da0649c2dd" providerId="LiveId" clId="{80894B08-E24C-4C70-ABA3-7288929365B7}" dt="2025-05-16T08:56:36.789" v="1403" actId="47"/>
        <pc:sldMkLst>
          <pc:docMk/>
          <pc:sldMk cId="3455052573" sldId="301"/>
        </pc:sldMkLst>
      </pc:sldChg>
      <pc:sldChg chg="del">
        <pc:chgData name="Marion Sol" userId="8fc6c4da0649c2dd" providerId="LiveId" clId="{80894B08-E24C-4C70-ABA3-7288929365B7}" dt="2025-05-16T08:56:36.789" v="1403" actId="47"/>
        <pc:sldMkLst>
          <pc:docMk/>
          <pc:sldMk cId="951847839" sldId="302"/>
        </pc:sldMkLst>
      </pc:sldChg>
      <pc:sldChg chg="del">
        <pc:chgData name="Marion Sol" userId="8fc6c4da0649c2dd" providerId="LiveId" clId="{80894B08-E24C-4C70-ABA3-7288929365B7}" dt="2025-05-16T08:56:36.789" v="1403" actId="47"/>
        <pc:sldMkLst>
          <pc:docMk/>
          <pc:sldMk cId="1871517716" sldId="322"/>
        </pc:sldMkLst>
      </pc:sldChg>
      <pc:sldChg chg="del">
        <pc:chgData name="Marion Sol" userId="8fc6c4da0649c2dd" providerId="LiveId" clId="{80894B08-E24C-4C70-ABA3-7288929365B7}" dt="2025-05-16T08:56:36.789" v="1403" actId="47"/>
        <pc:sldMkLst>
          <pc:docMk/>
          <pc:sldMk cId="2614016488" sldId="323"/>
        </pc:sldMkLst>
      </pc:sldChg>
      <pc:sldChg chg="del">
        <pc:chgData name="Marion Sol" userId="8fc6c4da0649c2dd" providerId="LiveId" clId="{80894B08-E24C-4C70-ABA3-7288929365B7}" dt="2025-05-16T08:56:36.789" v="1403" actId="47"/>
        <pc:sldMkLst>
          <pc:docMk/>
          <pc:sldMk cId="3739465482" sldId="324"/>
        </pc:sldMkLst>
      </pc:sldChg>
      <pc:sldChg chg="del">
        <pc:chgData name="Marion Sol" userId="8fc6c4da0649c2dd" providerId="LiveId" clId="{80894B08-E24C-4C70-ABA3-7288929365B7}" dt="2025-05-16T08:56:36.789" v="1403" actId="47"/>
        <pc:sldMkLst>
          <pc:docMk/>
          <pc:sldMk cId="372350689" sldId="325"/>
        </pc:sldMkLst>
      </pc:sldChg>
      <pc:sldChg chg="del">
        <pc:chgData name="Marion Sol" userId="8fc6c4da0649c2dd" providerId="LiveId" clId="{80894B08-E24C-4C70-ABA3-7288929365B7}" dt="2025-05-16T08:56:36.789" v="1403" actId="47"/>
        <pc:sldMkLst>
          <pc:docMk/>
          <pc:sldMk cId="2820310530" sldId="328"/>
        </pc:sldMkLst>
      </pc:sldChg>
      <pc:sldChg chg="del">
        <pc:chgData name="Marion Sol" userId="8fc6c4da0649c2dd" providerId="LiveId" clId="{80894B08-E24C-4C70-ABA3-7288929365B7}" dt="2025-05-16T08:56:36.789" v="1403" actId="47"/>
        <pc:sldMkLst>
          <pc:docMk/>
          <pc:sldMk cId="266038085" sldId="329"/>
        </pc:sldMkLst>
      </pc:sldChg>
      <pc:sldChg chg="del">
        <pc:chgData name="Marion Sol" userId="8fc6c4da0649c2dd" providerId="LiveId" clId="{80894B08-E24C-4C70-ABA3-7288929365B7}" dt="2025-05-16T08:56:36.789" v="1403" actId="47"/>
        <pc:sldMkLst>
          <pc:docMk/>
          <pc:sldMk cId="1975471007" sldId="330"/>
        </pc:sldMkLst>
      </pc:sldChg>
      <pc:sldChg chg="del">
        <pc:chgData name="Marion Sol" userId="8fc6c4da0649c2dd" providerId="LiveId" clId="{80894B08-E24C-4C70-ABA3-7288929365B7}" dt="2025-05-16T08:56:36.789" v="1403" actId="47"/>
        <pc:sldMkLst>
          <pc:docMk/>
          <pc:sldMk cId="2190676379" sldId="331"/>
        </pc:sldMkLst>
      </pc:sldChg>
      <pc:sldChg chg="del">
        <pc:chgData name="Marion Sol" userId="8fc6c4da0649c2dd" providerId="LiveId" clId="{80894B08-E24C-4C70-ABA3-7288929365B7}" dt="2025-05-01T16:20:17.570" v="358" actId="47"/>
        <pc:sldMkLst>
          <pc:docMk/>
          <pc:sldMk cId="4166615353" sldId="332"/>
        </pc:sldMkLst>
      </pc:sldChg>
      <pc:sldChg chg="del">
        <pc:chgData name="Marion Sol" userId="8fc6c4da0649c2dd" providerId="LiveId" clId="{80894B08-E24C-4C70-ABA3-7288929365B7}" dt="2025-05-16T08:56:36.789" v="1403" actId="47"/>
        <pc:sldMkLst>
          <pc:docMk/>
          <pc:sldMk cId="467904227" sldId="333"/>
        </pc:sldMkLst>
      </pc:sldChg>
      <pc:sldChg chg="del">
        <pc:chgData name="Marion Sol" userId="8fc6c4da0649c2dd" providerId="LiveId" clId="{80894B08-E24C-4C70-ABA3-7288929365B7}" dt="2025-05-16T08:56:36.789" v="1403" actId="47"/>
        <pc:sldMkLst>
          <pc:docMk/>
          <pc:sldMk cId="1486914526" sldId="334"/>
        </pc:sldMkLst>
      </pc:sldChg>
      <pc:sldChg chg="del">
        <pc:chgData name="Marion Sol" userId="8fc6c4da0649c2dd" providerId="LiveId" clId="{80894B08-E24C-4C70-ABA3-7288929365B7}" dt="2025-05-16T08:56:36.789" v="1403" actId="47"/>
        <pc:sldMkLst>
          <pc:docMk/>
          <pc:sldMk cId="2051964485" sldId="335"/>
        </pc:sldMkLst>
      </pc:sldChg>
      <pc:sldChg chg="del">
        <pc:chgData name="Marion Sol" userId="8fc6c4da0649c2dd" providerId="LiveId" clId="{80894B08-E24C-4C70-ABA3-7288929365B7}" dt="2025-05-16T08:56:36.789" v="1403" actId="47"/>
        <pc:sldMkLst>
          <pc:docMk/>
          <pc:sldMk cId="727172265" sldId="336"/>
        </pc:sldMkLst>
      </pc:sldChg>
      <pc:sldChg chg="del">
        <pc:chgData name="Marion Sol" userId="8fc6c4da0649c2dd" providerId="LiveId" clId="{80894B08-E24C-4C70-ABA3-7288929365B7}" dt="2025-05-16T08:56:36.789" v="1403" actId="47"/>
        <pc:sldMkLst>
          <pc:docMk/>
          <pc:sldMk cId="1281375011" sldId="341"/>
        </pc:sldMkLst>
      </pc:sldChg>
      <pc:sldChg chg="del">
        <pc:chgData name="Marion Sol" userId="8fc6c4da0649c2dd" providerId="LiveId" clId="{80894B08-E24C-4C70-ABA3-7288929365B7}" dt="2025-05-16T08:56:36.789" v="1403" actId="47"/>
        <pc:sldMkLst>
          <pc:docMk/>
          <pc:sldMk cId="1501986704" sldId="342"/>
        </pc:sldMkLst>
      </pc:sldChg>
      <pc:sldChg chg="del">
        <pc:chgData name="Marion Sol" userId="8fc6c4da0649c2dd" providerId="LiveId" clId="{80894B08-E24C-4C70-ABA3-7288929365B7}" dt="2025-05-16T08:56:36.789" v="1403" actId="47"/>
        <pc:sldMkLst>
          <pc:docMk/>
          <pc:sldMk cId="3349361830" sldId="343"/>
        </pc:sldMkLst>
      </pc:sldChg>
      <pc:sldChg chg="del">
        <pc:chgData name="Marion Sol" userId="8fc6c4da0649c2dd" providerId="LiveId" clId="{80894B08-E24C-4C70-ABA3-7288929365B7}" dt="2025-05-16T08:56:36.789" v="1403" actId="47"/>
        <pc:sldMkLst>
          <pc:docMk/>
          <pc:sldMk cId="2373458544" sldId="344"/>
        </pc:sldMkLst>
      </pc:sldChg>
      <pc:sldChg chg="del">
        <pc:chgData name="Marion Sol" userId="8fc6c4da0649c2dd" providerId="LiveId" clId="{80894B08-E24C-4C70-ABA3-7288929365B7}" dt="2025-05-16T08:56:36.789" v="1403" actId="47"/>
        <pc:sldMkLst>
          <pc:docMk/>
          <pc:sldMk cId="3079789910" sldId="345"/>
        </pc:sldMkLst>
      </pc:sldChg>
      <pc:sldChg chg="del">
        <pc:chgData name="Marion Sol" userId="8fc6c4da0649c2dd" providerId="LiveId" clId="{80894B08-E24C-4C70-ABA3-7288929365B7}" dt="2025-05-16T08:56:36.789" v="1403" actId="47"/>
        <pc:sldMkLst>
          <pc:docMk/>
          <pc:sldMk cId="2627308402" sldId="346"/>
        </pc:sldMkLst>
      </pc:sldChg>
      <pc:sldChg chg="del">
        <pc:chgData name="Marion Sol" userId="8fc6c4da0649c2dd" providerId="LiveId" clId="{80894B08-E24C-4C70-ABA3-7288929365B7}" dt="2025-05-16T08:56:36.789" v="1403" actId="47"/>
        <pc:sldMkLst>
          <pc:docMk/>
          <pc:sldMk cId="194972501" sldId="347"/>
        </pc:sldMkLst>
      </pc:sldChg>
      <pc:sldChg chg="del">
        <pc:chgData name="Marion Sol" userId="8fc6c4da0649c2dd" providerId="LiveId" clId="{80894B08-E24C-4C70-ABA3-7288929365B7}" dt="2025-05-16T08:56:36.789" v="1403" actId="47"/>
        <pc:sldMkLst>
          <pc:docMk/>
          <pc:sldMk cId="3219480139" sldId="348"/>
        </pc:sldMkLst>
      </pc:sldChg>
      <pc:sldChg chg="del">
        <pc:chgData name="Marion Sol" userId="8fc6c4da0649c2dd" providerId="LiveId" clId="{80894B08-E24C-4C70-ABA3-7288929365B7}" dt="2025-05-16T08:56:36.789" v="1403" actId="47"/>
        <pc:sldMkLst>
          <pc:docMk/>
          <pc:sldMk cId="3487744537" sldId="349"/>
        </pc:sldMkLst>
      </pc:sldChg>
      <pc:sldChg chg="del">
        <pc:chgData name="Marion Sol" userId="8fc6c4da0649c2dd" providerId="LiveId" clId="{80894B08-E24C-4C70-ABA3-7288929365B7}" dt="2025-05-16T08:56:36.789" v="1403" actId="47"/>
        <pc:sldMkLst>
          <pc:docMk/>
          <pc:sldMk cId="3746738210" sldId="350"/>
        </pc:sldMkLst>
      </pc:sldChg>
      <pc:sldChg chg="del">
        <pc:chgData name="Marion Sol" userId="8fc6c4da0649c2dd" providerId="LiveId" clId="{80894B08-E24C-4C70-ABA3-7288929365B7}" dt="2025-05-16T08:56:36.789" v="1403" actId="47"/>
        <pc:sldMkLst>
          <pc:docMk/>
          <pc:sldMk cId="2910476165" sldId="351"/>
        </pc:sldMkLst>
      </pc:sldChg>
      <pc:sldChg chg="del">
        <pc:chgData name="Marion Sol" userId="8fc6c4da0649c2dd" providerId="LiveId" clId="{80894B08-E24C-4C70-ABA3-7288929365B7}" dt="2025-05-16T08:56:36.789" v="1403" actId="47"/>
        <pc:sldMkLst>
          <pc:docMk/>
          <pc:sldMk cId="2556366802" sldId="352"/>
        </pc:sldMkLst>
      </pc:sldChg>
      <pc:sldChg chg="del">
        <pc:chgData name="Marion Sol" userId="8fc6c4da0649c2dd" providerId="LiveId" clId="{80894B08-E24C-4C70-ABA3-7288929365B7}" dt="2025-05-16T08:56:36.789" v="1403" actId="47"/>
        <pc:sldMkLst>
          <pc:docMk/>
          <pc:sldMk cId="3817381870" sldId="353"/>
        </pc:sldMkLst>
      </pc:sldChg>
      <pc:sldChg chg="del">
        <pc:chgData name="Marion Sol" userId="8fc6c4da0649c2dd" providerId="LiveId" clId="{80894B08-E24C-4C70-ABA3-7288929365B7}" dt="2025-05-16T08:56:36.789" v="1403" actId="47"/>
        <pc:sldMkLst>
          <pc:docMk/>
          <pc:sldMk cId="1471582115" sldId="354"/>
        </pc:sldMkLst>
      </pc:sldChg>
      <pc:sldChg chg="del">
        <pc:chgData name="Marion Sol" userId="8fc6c4da0649c2dd" providerId="LiveId" clId="{80894B08-E24C-4C70-ABA3-7288929365B7}" dt="2025-05-16T08:56:36.789" v="1403" actId="47"/>
        <pc:sldMkLst>
          <pc:docMk/>
          <pc:sldMk cId="4236037432" sldId="355"/>
        </pc:sldMkLst>
      </pc:sldChg>
      <pc:sldChg chg="del">
        <pc:chgData name="Marion Sol" userId="8fc6c4da0649c2dd" providerId="LiveId" clId="{80894B08-E24C-4C70-ABA3-7288929365B7}" dt="2025-05-16T08:56:36.789" v="1403" actId="47"/>
        <pc:sldMkLst>
          <pc:docMk/>
          <pc:sldMk cId="1682559589" sldId="356"/>
        </pc:sldMkLst>
      </pc:sldChg>
      <pc:sldChg chg="del">
        <pc:chgData name="Marion Sol" userId="8fc6c4da0649c2dd" providerId="LiveId" clId="{80894B08-E24C-4C70-ABA3-7288929365B7}" dt="2025-05-16T08:56:36.789" v="1403" actId="47"/>
        <pc:sldMkLst>
          <pc:docMk/>
          <pc:sldMk cId="2700479596" sldId="357"/>
        </pc:sldMkLst>
      </pc:sldChg>
      <pc:sldChg chg="del">
        <pc:chgData name="Marion Sol" userId="8fc6c4da0649c2dd" providerId="LiveId" clId="{80894B08-E24C-4C70-ABA3-7288929365B7}" dt="2025-05-16T08:56:36.789" v="1403" actId="47"/>
        <pc:sldMkLst>
          <pc:docMk/>
          <pc:sldMk cId="1304831700" sldId="358"/>
        </pc:sldMkLst>
      </pc:sldChg>
      <pc:sldChg chg="del">
        <pc:chgData name="Marion Sol" userId="8fc6c4da0649c2dd" providerId="LiveId" clId="{80894B08-E24C-4C70-ABA3-7288929365B7}" dt="2025-05-16T08:56:36.789" v="1403" actId="47"/>
        <pc:sldMkLst>
          <pc:docMk/>
          <pc:sldMk cId="2643678529" sldId="359"/>
        </pc:sldMkLst>
      </pc:sldChg>
      <pc:sldChg chg="del">
        <pc:chgData name="Marion Sol" userId="8fc6c4da0649c2dd" providerId="LiveId" clId="{80894B08-E24C-4C70-ABA3-7288929365B7}" dt="2025-05-16T08:56:36.789" v="1403" actId="47"/>
        <pc:sldMkLst>
          <pc:docMk/>
          <pc:sldMk cId="1753747629" sldId="360"/>
        </pc:sldMkLst>
      </pc:sldChg>
      <pc:sldChg chg="del">
        <pc:chgData name="Marion Sol" userId="8fc6c4da0649c2dd" providerId="LiveId" clId="{80894B08-E24C-4C70-ABA3-7288929365B7}" dt="2025-05-23T14:01:22.540" v="1692" actId="47"/>
        <pc:sldMkLst>
          <pc:docMk/>
          <pc:sldMk cId="1875943806" sldId="361"/>
        </pc:sldMkLst>
      </pc:sldChg>
      <pc:sldChg chg="addSp modSp add mod modNotesTx">
        <pc:chgData name="Marion Sol" userId="8fc6c4da0649c2dd" providerId="LiveId" clId="{80894B08-E24C-4C70-ABA3-7288929365B7}" dt="2025-06-06T09:27:32.983" v="2881" actId="20577"/>
        <pc:sldMkLst>
          <pc:docMk/>
          <pc:sldMk cId="2162296177" sldId="362"/>
        </pc:sldMkLst>
      </pc:sldChg>
      <pc:sldChg chg="addSp delSp modSp add mod modNotesTx">
        <pc:chgData name="Marion Sol" userId="8fc6c4da0649c2dd" providerId="LiveId" clId="{80894B08-E24C-4C70-ABA3-7288929365B7}" dt="2025-06-06T09:29:17.221" v="3095" actId="20577"/>
        <pc:sldMkLst>
          <pc:docMk/>
          <pc:sldMk cId="1752394004" sldId="363"/>
        </pc:sldMkLst>
      </pc:sldChg>
      <pc:sldChg chg="addSp delSp modSp add mod modNotesTx">
        <pc:chgData name="Marion Sol" userId="8fc6c4da0649c2dd" providerId="LiveId" clId="{80894B08-E24C-4C70-ABA3-7288929365B7}" dt="2025-06-06T09:30:27.232" v="3181" actId="20577"/>
        <pc:sldMkLst>
          <pc:docMk/>
          <pc:sldMk cId="1353295733" sldId="364"/>
        </pc:sldMkLst>
      </pc:sldChg>
      <pc:sldChg chg="addSp delSp modSp add mod modNotesTx">
        <pc:chgData name="Marion Sol" userId="8fc6c4da0649c2dd" providerId="LiveId" clId="{80894B08-E24C-4C70-ABA3-7288929365B7}" dt="2025-06-06T09:31:33.793" v="3285" actId="20577"/>
        <pc:sldMkLst>
          <pc:docMk/>
          <pc:sldMk cId="1912114184" sldId="365"/>
        </pc:sldMkLst>
      </pc:sldChg>
      <pc:sldChg chg="addSp delSp modSp add mod ord">
        <pc:chgData name="Marion Sol" userId="8fc6c4da0649c2dd" providerId="LiveId" clId="{80894B08-E24C-4C70-ABA3-7288929365B7}" dt="2025-05-05T15:21:30.074" v="1159"/>
        <pc:sldMkLst>
          <pc:docMk/>
          <pc:sldMk cId="1164773322" sldId="366"/>
        </pc:sldMkLst>
      </pc:sldChg>
      <pc:sldChg chg="addSp delSp modSp add del mod ord">
        <pc:chgData name="Marion Sol" userId="8fc6c4da0649c2dd" providerId="LiveId" clId="{80894B08-E24C-4C70-ABA3-7288929365B7}" dt="2025-05-01T19:11:58.089" v="1157" actId="47"/>
        <pc:sldMkLst>
          <pc:docMk/>
          <pc:sldMk cId="868073736" sldId="367"/>
        </pc:sldMkLst>
      </pc:sldChg>
      <pc:sldChg chg="modSp add mod ord">
        <pc:chgData name="Marion Sol" userId="8fc6c4da0649c2dd" providerId="LiveId" clId="{80894B08-E24C-4C70-ABA3-7288929365B7}" dt="2025-05-23T12:43:50.205" v="1536" actId="20577"/>
        <pc:sldMkLst>
          <pc:docMk/>
          <pc:sldMk cId="684690553" sldId="368"/>
        </pc:sldMkLst>
      </pc:sldChg>
      <pc:sldChg chg="addSp delSp modSp add mod delAnim modNotesTx">
        <pc:chgData name="Marion Sol" userId="8fc6c4da0649c2dd" providerId="LiveId" clId="{80894B08-E24C-4C70-ABA3-7288929365B7}" dt="2025-06-06T09:45:27.045" v="3624" actId="20577"/>
        <pc:sldMkLst>
          <pc:docMk/>
          <pc:sldMk cId="680372205" sldId="369"/>
        </pc:sldMkLst>
      </pc:sldChg>
      <pc:sldChg chg="addSp modSp add del mod">
        <pc:chgData name="Marion Sol" userId="8fc6c4da0649c2dd" providerId="LiveId" clId="{80894B08-E24C-4C70-ABA3-7288929365B7}" dt="2025-05-01T16:20:12.459" v="357" actId="47"/>
        <pc:sldMkLst>
          <pc:docMk/>
          <pc:sldMk cId="2027406943" sldId="369"/>
        </pc:sldMkLst>
      </pc:sldChg>
      <pc:sldChg chg="addSp modSp add mod modNotesTx">
        <pc:chgData name="Marion Sol" userId="8fc6c4da0649c2dd" providerId="LiveId" clId="{80894B08-E24C-4C70-ABA3-7288929365B7}" dt="2025-06-06T09:53:13.824" v="3953" actId="20577"/>
        <pc:sldMkLst>
          <pc:docMk/>
          <pc:sldMk cId="1585665569" sldId="370"/>
        </pc:sldMkLst>
      </pc:sldChg>
      <pc:sldChg chg="addSp delSp modSp add mod ord delAnim modAnim">
        <pc:chgData name="Marion Sol" userId="8fc6c4da0649c2dd" providerId="LiveId" clId="{80894B08-E24C-4C70-ABA3-7288929365B7}" dt="2025-06-06T09:42:46.739" v="3299" actId="20577"/>
        <pc:sldMkLst>
          <pc:docMk/>
          <pc:sldMk cId="2680201101" sldId="371"/>
        </pc:sldMkLst>
      </pc:sldChg>
      <pc:sldChg chg="addSp delSp modSp add mod ord">
        <pc:chgData name="Marion Sol" userId="8fc6c4da0649c2dd" providerId="LiveId" clId="{80894B08-E24C-4C70-ABA3-7288929365B7}" dt="2025-05-23T12:56:13.446" v="1545" actId="1076"/>
        <pc:sldMkLst>
          <pc:docMk/>
          <pc:sldMk cId="2433258040" sldId="372"/>
        </pc:sldMkLst>
      </pc:sldChg>
      <pc:sldChg chg="addSp modSp add mod">
        <pc:chgData name="Marion Sol" userId="8fc6c4da0649c2dd" providerId="LiveId" clId="{80894B08-E24C-4C70-ABA3-7288929365B7}" dt="2025-05-05T15:53:33.377" v="1330" actId="1076"/>
        <pc:sldMkLst>
          <pc:docMk/>
          <pc:sldMk cId="3722426004" sldId="373"/>
        </pc:sldMkLst>
      </pc:sldChg>
      <pc:sldChg chg="addSp modSp add mod">
        <pc:chgData name="Marion Sol" userId="8fc6c4da0649c2dd" providerId="LiveId" clId="{80894B08-E24C-4C70-ABA3-7288929365B7}" dt="2025-05-05T15:56:10.799" v="1332" actId="1076"/>
        <pc:sldMkLst>
          <pc:docMk/>
          <pc:sldMk cId="782813760" sldId="374"/>
        </pc:sldMkLst>
      </pc:sldChg>
      <pc:sldChg chg="addSp modSp add mod">
        <pc:chgData name="Marion Sol" userId="8fc6c4da0649c2dd" providerId="LiveId" clId="{80894B08-E24C-4C70-ABA3-7288929365B7}" dt="2025-05-05T15:56:40.096" v="1334" actId="1076"/>
        <pc:sldMkLst>
          <pc:docMk/>
          <pc:sldMk cId="2209345842" sldId="375"/>
        </pc:sldMkLst>
      </pc:sldChg>
      <pc:sldChg chg="addSp modSp add mod modNotesTx">
        <pc:chgData name="Marion Sol" userId="8fc6c4da0649c2dd" providerId="LiveId" clId="{80894B08-E24C-4C70-ABA3-7288929365B7}" dt="2025-06-06T10:12:46.669" v="4074" actId="20577"/>
        <pc:sldMkLst>
          <pc:docMk/>
          <pc:sldMk cId="2720032128" sldId="376"/>
        </pc:sldMkLst>
      </pc:sldChg>
      <pc:sldChg chg="addSp modSp add mod">
        <pc:chgData name="Marion Sol" userId="8fc6c4da0649c2dd" providerId="LiveId" clId="{80894B08-E24C-4C70-ABA3-7288929365B7}" dt="2025-05-05T15:57:18.668" v="1338" actId="1076"/>
        <pc:sldMkLst>
          <pc:docMk/>
          <pc:sldMk cId="4258610197" sldId="377"/>
        </pc:sldMkLst>
      </pc:sldChg>
      <pc:sldChg chg="addSp modSp add mod modNotesTx">
        <pc:chgData name="Marion Sol" userId="8fc6c4da0649c2dd" providerId="LiveId" clId="{80894B08-E24C-4C70-ABA3-7288929365B7}" dt="2025-06-06T10:23:30.371" v="4229" actId="20577"/>
        <pc:sldMkLst>
          <pc:docMk/>
          <pc:sldMk cId="573873792" sldId="378"/>
        </pc:sldMkLst>
      </pc:sldChg>
      <pc:sldChg chg="addSp modSp add mod">
        <pc:chgData name="Marion Sol" userId="8fc6c4da0649c2dd" providerId="LiveId" clId="{80894B08-E24C-4C70-ABA3-7288929365B7}" dt="2025-05-05T15:59:09.618" v="1345" actId="1076"/>
        <pc:sldMkLst>
          <pc:docMk/>
          <pc:sldMk cId="2972269404" sldId="379"/>
        </pc:sldMkLst>
      </pc:sldChg>
      <pc:sldChg chg="addSp delSp modSp add mod">
        <pc:chgData name="Marion Sol" userId="8fc6c4da0649c2dd" providerId="LiveId" clId="{80894B08-E24C-4C70-ABA3-7288929365B7}" dt="2025-05-23T13:52:31.710" v="1610" actId="20577"/>
        <pc:sldMkLst>
          <pc:docMk/>
          <pc:sldMk cId="2658867859" sldId="380"/>
        </pc:sldMkLst>
      </pc:sldChg>
      <pc:sldChg chg="add del">
        <pc:chgData name="Marion Sol" userId="8fc6c4da0649c2dd" providerId="LiveId" clId="{80894B08-E24C-4C70-ABA3-7288929365B7}" dt="2025-05-23T14:01:11.920" v="1691" actId="47"/>
        <pc:sldMkLst>
          <pc:docMk/>
          <pc:sldMk cId="1385284797" sldId="381"/>
        </pc:sldMkLst>
      </pc:sldChg>
      <pc:sldChg chg="addSp modSp add del mod">
        <pc:chgData name="Marion Sol" userId="8fc6c4da0649c2dd" providerId="LiveId" clId="{80894B08-E24C-4C70-ABA3-7288929365B7}" dt="2025-05-23T14:10:01.735" v="1924" actId="20577"/>
        <pc:sldMkLst>
          <pc:docMk/>
          <pc:sldMk cId="1509722590" sldId="382"/>
        </pc:sldMkLst>
      </pc:sldChg>
      <pc:sldChg chg="modSp add mod">
        <pc:chgData name="Marion Sol" userId="8fc6c4da0649c2dd" providerId="LiveId" clId="{80894B08-E24C-4C70-ABA3-7288929365B7}" dt="2025-05-23T13:58:04.282" v="1688" actId="20577"/>
        <pc:sldMkLst>
          <pc:docMk/>
          <pc:sldMk cId="959253628" sldId="383"/>
        </pc:sldMkLst>
      </pc:sldChg>
      <pc:sldChg chg="modSp add mod">
        <pc:chgData name="Marion Sol" userId="8fc6c4da0649c2dd" providerId="LiveId" clId="{80894B08-E24C-4C70-ABA3-7288929365B7}" dt="2025-05-05T15:41:05.640" v="1282"/>
        <pc:sldMkLst>
          <pc:docMk/>
          <pc:sldMk cId="4023600040" sldId="384"/>
        </pc:sldMkLst>
      </pc:sldChg>
      <pc:sldChg chg="modSp add mod">
        <pc:chgData name="Marion Sol" userId="8fc6c4da0649c2dd" providerId="LiveId" clId="{80894B08-E24C-4C70-ABA3-7288929365B7}" dt="2025-05-05T15:40:46.412" v="1281"/>
        <pc:sldMkLst>
          <pc:docMk/>
          <pc:sldMk cId="1972736871" sldId="385"/>
        </pc:sldMkLst>
      </pc:sldChg>
      <pc:sldChg chg="modSp add mod">
        <pc:chgData name="Marion Sol" userId="8fc6c4da0649c2dd" providerId="LiveId" clId="{80894B08-E24C-4C70-ABA3-7288929365B7}" dt="2025-05-23T13:53:24.672" v="1619" actId="20577"/>
        <pc:sldMkLst>
          <pc:docMk/>
          <pc:sldMk cId="1442857957" sldId="386"/>
        </pc:sldMkLst>
      </pc:sldChg>
      <pc:sldChg chg="addSp modSp add mod">
        <pc:chgData name="Marion Sol" userId="8fc6c4da0649c2dd" providerId="LiveId" clId="{80894B08-E24C-4C70-ABA3-7288929365B7}" dt="2025-05-23T13:55:41.731" v="1628" actId="1076"/>
        <pc:sldMkLst>
          <pc:docMk/>
          <pc:sldMk cId="2256693970" sldId="387"/>
        </pc:sldMkLst>
      </pc:sldChg>
      <pc:sldChg chg="addSp delSp modSp add mod">
        <pc:chgData name="Marion Sol" userId="8fc6c4da0649c2dd" providerId="LiveId" clId="{80894B08-E24C-4C70-ABA3-7288929365B7}" dt="2025-05-23T14:19:24.138" v="1951" actId="207"/>
        <pc:sldMkLst>
          <pc:docMk/>
          <pc:sldMk cId="3073657253" sldId="388"/>
        </pc:sldMkLst>
      </pc:sldChg>
      <pc:sldChg chg="addSp delSp modSp add mod">
        <pc:chgData name="Marion Sol" userId="8fc6c4da0649c2dd" providerId="LiveId" clId="{80894B08-E24C-4C70-ABA3-7288929365B7}" dt="2025-05-23T14:23:06.308" v="1959" actId="14100"/>
        <pc:sldMkLst>
          <pc:docMk/>
          <pc:sldMk cId="459603646" sldId="389"/>
        </pc:sldMkLst>
      </pc:sldChg>
      <pc:sldChg chg="addSp delSp modSp add mod modNotesTx">
        <pc:chgData name="Marion Sol" userId="8fc6c4da0649c2dd" providerId="LiveId" clId="{80894B08-E24C-4C70-ABA3-7288929365B7}" dt="2025-05-23T14:51:20.007" v="2219" actId="20577"/>
        <pc:sldMkLst>
          <pc:docMk/>
          <pc:sldMk cId="3465659187" sldId="390"/>
        </pc:sldMkLst>
      </pc:sldChg>
      <pc:sldChg chg="addSp modSp add">
        <pc:chgData name="Marion Sol" userId="8fc6c4da0649c2dd" providerId="LiveId" clId="{80894B08-E24C-4C70-ABA3-7288929365B7}" dt="2025-05-23T14:46:44.762" v="2201" actId="14100"/>
        <pc:sldMkLst>
          <pc:docMk/>
          <pc:sldMk cId="798392292" sldId="391"/>
        </pc:sldMkLst>
      </pc:sldChg>
      <pc:sldChg chg="delSp add del setBg delDesignElem">
        <pc:chgData name="Marion Sol" userId="8fc6c4da0649c2dd" providerId="LiveId" clId="{80894B08-E24C-4C70-ABA3-7288929365B7}" dt="2025-05-23T14:28:33.001" v="2028" actId="47"/>
        <pc:sldMkLst>
          <pc:docMk/>
          <pc:sldMk cId="479466236" sldId="392"/>
        </pc:sldMkLst>
      </pc:sldChg>
      <pc:sldChg chg="addSp delSp modSp add mod">
        <pc:chgData name="Marion Sol" userId="8fc6c4da0649c2dd" providerId="LiveId" clId="{80894B08-E24C-4C70-ABA3-7288929365B7}" dt="2025-05-23T14:50:31.173" v="2209" actId="14100"/>
        <pc:sldMkLst>
          <pc:docMk/>
          <pc:sldMk cId="3685861811" sldId="392"/>
        </pc:sldMkLst>
      </pc:sldChg>
      <pc:sldChg chg="addSp delSp modSp add mod modNotesTx">
        <pc:chgData name="Marion Sol" userId="8fc6c4da0649c2dd" providerId="LiveId" clId="{80894B08-E24C-4C70-ABA3-7288929365B7}" dt="2025-05-23T15:04:09.670" v="2417" actId="14100"/>
        <pc:sldMkLst>
          <pc:docMk/>
          <pc:sldMk cId="2796620106" sldId="393"/>
        </pc:sldMkLst>
      </pc:sldChg>
      <pc:sldChg chg="delSp add del setBg delDesignElem">
        <pc:chgData name="Marion Sol" userId="8fc6c4da0649c2dd" providerId="LiveId" clId="{80894B08-E24C-4C70-ABA3-7288929365B7}" dt="2025-05-23T14:28:33.227" v="2029" actId="47"/>
        <pc:sldMkLst>
          <pc:docMk/>
          <pc:sldMk cId="2828459069" sldId="393"/>
        </pc:sldMkLst>
      </pc:sldChg>
      <pc:sldChg chg="addSp delSp modSp add mod">
        <pc:chgData name="Marion Sol" userId="8fc6c4da0649c2dd" providerId="LiveId" clId="{80894B08-E24C-4C70-ABA3-7288929365B7}" dt="2025-05-23T15:07:59.515" v="2497" actId="1076"/>
        <pc:sldMkLst>
          <pc:docMk/>
          <pc:sldMk cId="2132431673" sldId="394"/>
        </pc:sldMkLst>
      </pc:sldChg>
      <pc:sldChg chg="delSp add del setBg delDesignElem">
        <pc:chgData name="Marion Sol" userId="8fc6c4da0649c2dd" providerId="LiveId" clId="{80894B08-E24C-4C70-ABA3-7288929365B7}" dt="2025-05-23T14:28:33.439" v="2030" actId="47"/>
        <pc:sldMkLst>
          <pc:docMk/>
          <pc:sldMk cId="3676816582" sldId="394"/>
        </pc:sldMkLst>
      </pc:sldChg>
      <pc:sldChg chg="delSp add del setBg delDesignElem">
        <pc:chgData name="Marion Sol" userId="8fc6c4da0649c2dd" providerId="LiveId" clId="{80894B08-E24C-4C70-ABA3-7288929365B7}" dt="2025-05-23T14:28:33.631" v="2031" actId="47"/>
        <pc:sldMkLst>
          <pc:docMk/>
          <pc:sldMk cId="2367730308" sldId="395"/>
        </pc:sldMkLst>
      </pc:sldChg>
      <pc:sldChg chg="delSp modSp add mod modNotesTx">
        <pc:chgData name="Marion Sol" userId="8fc6c4da0649c2dd" providerId="LiveId" clId="{80894B08-E24C-4C70-ABA3-7288929365B7}" dt="2025-06-06T09:00:37.673" v="2561"/>
        <pc:sldMkLst>
          <pc:docMk/>
          <pc:sldMk cId="3855726788" sldId="395"/>
        </pc:sldMkLst>
      </pc:sldChg>
      <pc:sldChg chg="addSp delSp modSp add mod modNotesTx">
        <pc:chgData name="Marion Sol" userId="8fc6c4da0649c2dd" providerId="LiveId" clId="{80894B08-E24C-4C70-ABA3-7288929365B7}" dt="2025-05-23T15:25:04.107" v="2510"/>
        <pc:sldMkLst>
          <pc:docMk/>
          <pc:sldMk cId="2733274801" sldId="396"/>
        </pc:sldMkLst>
      </pc:sldChg>
      <pc:sldChg chg="delSp add del setBg delDesignElem">
        <pc:chgData name="Marion Sol" userId="8fc6c4da0649c2dd" providerId="LiveId" clId="{80894B08-E24C-4C70-ABA3-7288929365B7}" dt="2025-05-23T14:28:33.820" v="2032" actId="47"/>
        <pc:sldMkLst>
          <pc:docMk/>
          <pc:sldMk cId="3251578377" sldId="396"/>
        </pc:sldMkLst>
      </pc:sldChg>
      <pc:sldChg chg="delSp add del setBg delDesignElem">
        <pc:chgData name="Marion Sol" userId="8fc6c4da0649c2dd" providerId="LiveId" clId="{80894B08-E24C-4C70-ABA3-7288929365B7}" dt="2025-05-23T14:28:34.185" v="2033" actId="47"/>
        <pc:sldMkLst>
          <pc:docMk/>
          <pc:sldMk cId="2382822331" sldId="397"/>
        </pc:sldMkLst>
      </pc:sldChg>
      <pc:sldChg chg="add ord">
        <pc:chgData name="Marion Sol" userId="8fc6c4da0649c2dd" providerId="LiveId" clId="{80894B08-E24C-4C70-ABA3-7288929365B7}" dt="2025-05-23T15:08:44.757" v="2499"/>
        <pc:sldMkLst>
          <pc:docMk/>
          <pc:sldMk cId="2440578512" sldId="397"/>
        </pc:sldMkLst>
      </pc:sldChg>
      <pc:sldChg chg="delSp add del setBg delDesignElem">
        <pc:chgData name="Marion Sol" userId="8fc6c4da0649c2dd" providerId="LiveId" clId="{80894B08-E24C-4C70-ABA3-7288929365B7}" dt="2025-05-23T14:28:34.576" v="2034" actId="47"/>
        <pc:sldMkLst>
          <pc:docMk/>
          <pc:sldMk cId="2985765327" sldId="398"/>
        </pc:sldMkLst>
      </pc:sldChg>
      <pc:sldChg chg="delSp add del setBg delDesignElem">
        <pc:chgData name="Marion Sol" userId="8fc6c4da0649c2dd" providerId="LiveId" clId="{80894B08-E24C-4C70-ABA3-7288929365B7}" dt="2025-05-23T14:28:34.960" v="2035" actId="47"/>
        <pc:sldMkLst>
          <pc:docMk/>
          <pc:sldMk cId="2399200761" sldId="399"/>
        </pc:sldMkLst>
      </pc:sldChg>
      <pc:sldChg chg="delSp add del setBg delDesignElem">
        <pc:chgData name="Marion Sol" userId="8fc6c4da0649c2dd" providerId="LiveId" clId="{80894B08-E24C-4C70-ABA3-7288929365B7}" dt="2025-05-23T14:28:36.067" v="2036" actId="47"/>
        <pc:sldMkLst>
          <pc:docMk/>
          <pc:sldMk cId="2442011244" sldId="400"/>
        </pc:sldMkLst>
      </pc:sldChg>
      <pc:sldChg chg="delSp add del setBg delDesignElem">
        <pc:chgData name="Marion Sol" userId="8fc6c4da0649c2dd" providerId="LiveId" clId="{80894B08-E24C-4C70-ABA3-7288929365B7}" dt="2025-05-23T14:28:32.787" v="2027" actId="47"/>
        <pc:sldMkLst>
          <pc:docMk/>
          <pc:sldMk cId="2250349352" sldId="401"/>
        </pc:sldMkLst>
      </pc:sldChg>
      <pc:sldMasterChg chg="modSp mod modSldLayout">
        <pc:chgData name="Marion Sol" userId="8fc6c4da0649c2dd" providerId="LiveId" clId="{80894B08-E24C-4C70-ABA3-7288929365B7}" dt="2025-05-23T12:59:13.709" v="1554"/>
        <pc:sldMasterMkLst>
          <pc:docMk/>
          <pc:sldMasterMk cId="229491315" sldId="2147483672"/>
        </pc:sldMasterMkLst>
        <pc:sldLayoutChg chg="modSp">
          <pc:chgData name="Marion Sol" userId="8fc6c4da0649c2dd" providerId="LiveId" clId="{80894B08-E24C-4C70-ABA3-7288929365B7}" dt="2025-05-23T12:58:42.999" v="1550" actId="403"/>
          <pc:sldLayoutMkLst>
            <pc:docMk/>
            <pc:sldMasterMk cId="229491315" sldId="2147483672"/>
            <pc:sldLayoutMk cId="2289988563" sldId="2147483679"/>
          </pc:sldLayoutMkLst>
        </pc:sldLayoutChg>
        <pc:sldLayoutChg chg="modSp mod">
          <pc:chgData name="Marion Sol" userId="8fc6c4da0649c2dd" providerId="LiveId" clId="{80894B08-E24C-4C70-ABA3-7288929365B7}" dt="2025-05-23T12:59:13.709" v="1554"/>
          <pc:sldLayoutMkLst>
            <pc:docMk/>
            <pc:sldMasterMk cId="229491315" sldId="2147483672"/>
            <pc:sldLayoutMk cId="341306173" sldId="2147483680"/>
          </pc:sldLayoutMkLst>
        </pc:sldLayoutChg>
      </pc:sldMasterChg>
    </pc:docChg>
  </pc:docChgLst>
  <pc:docChgLst>
    <pc:chgData name="Marion Sol" userId="8fc6c4da0649c2dd" providerId="LiveId" clId="{3810C400-5B07-4CA4-906F-AD0A653AA6DC}"/>
    <pc:docChg chg="undo custSel addSld delSld modSld sldOrd">
      <pc:chgData name="Marion Sol" userId="8fc6c4da0649c2dd" providerId="LiveId" clId="{3810C400-5B07-4CA4-906F-AD0A653AA6DC}" dt="2025-08-14T10:35:44.092" v="2978" actId="1076"/>
      <pc:docMkLst>
        <pc:docMk/>
      </pc:docMkLst>
      <pc:sldChg chg="modSp mod">
        <pc:chgData name="Marion Sol" userId="8fc6c4da0649c2dd" providerId="LiveId" clId="{3810C400-5B07-4CA4-906F-AD0A653AA6DC}" dt="2025-08-08T09:03:28.663" v="251" actId="14100"/>
        <pc:sldMkLst>
          <pc:docMk/>
          <pc:sldMk cId="2156845374" sldId="291"/>
        </pc:sldMkLst>
        <pc:spChg chg="mod">
          <ac:chgData name="Marion Sol" userId="8fc6c4da0649c2dd" providerId="LiveId" clId="{3810C400-5B07-4CA4-906F-AD0A653AA6DC}" dt="2025-08-08T09:03:28.663" v="251" actId="14100"/>
          <ac:spMkLst>
            <pc:docMk/>
            <pc:sldMk cId="2156845374" sldId="291"/>
            <ac:spMk id="2" creationId="{C24423DC-8A90-AF11-5AAC-107F7B7B3E6B}"/>
          </ac:spMkLst>
        </pc:spChg>
        <pc:spChg chg="mod">
          <ac:chgData name="Marion Sol" userId="8fc6c4da0649c2dd" providerId="LiveId" clId="{3810C400-5B07-4CA4-906F-AD0A653AA6DC}" dt="2025-08-03T17:38:48.412" v="38" actId="20577"/>
          <ac:spMkLst>
            <pc:docMk/>
            <pc:sldMk cId="2156845374" sldId="291"/>
            <ac:spMk id="3" creationId="{99203BBD-1CD8-E13D-5BA9-C7A931D650FB}"/>
          </ac:spMkLst>
        </pc:spChg>
      </pc:sldChg>
      <pc:sldChg chg="modSp del">
        <pc:chgData name="Marion Sol" userId="8fc6c4da0649c2dd" providerId="LiveId" clId="{3810C400-5B07-4CA4-906F-AD0A653AA6DC}" dt="2025-08-08T14:07:44.708" v="1507" actId="47"/>
        <pc:sldMkLst>
          <pc:docMk/>
          <pc:sldMk cId="549903691" sldId="293"/>
        </pc:sldMkLst>
      </pc:sldChg>
      <pc:sldChg chg="addSp delSp modSp mod setBg">
        <pc:chgData name="Marion Sol" userId="8fc6c4da0649c2dd" providerId="LiveId" clId="{3810C400-5B07-4CA4-906F-AD0A653AA6DC}" dt="2025-08-08T09:20:22.264" v="301" actId="26606"/>
        <pc:sldMkLst>
          <pc:docMk/>
          <pc:sldMk cId="776925510" sldId="295"/>
        </pc:sldMkLst>
      </pc:sldChg>
      <pc:sldChg chg="del">
        <pc:chgData name="Marion Sol" userId="8fc6c4da0649c2dd" providerId="LiveId" clId="{3810C400-5B07-4CA4-906F-AD0A653AA6DC}" dt="2025-08-10T20:13:51.219" v="2498" actId="47"/>
        <pc:sldMkLst>
          <pc:docMk/>
          <pc:sldMk cId="3656268417" sldId="298"/>
        </pc:sldMkLst>
      </pc:sldChg>
      <pc:sldChg chg="addSp delSp modSp mod setBg delDesignElem chgLayout modNotesTx">
        <pc:chgData name="Marion Sol" userId="8fc6c4da0649c2dd" providerId="LiveId" clId="{3810C400-5B07-4CA4-906F-AD0A653AA6DC}" dt="2025-08-08T09:43:52.902" v="717" actId="1076"/>
        <pc:sldMkLst>
          <pc:docMk/>
          <pc:sldMk cId="2162296177" sldId="362"/>
        </pc:sldMkLst>
        <pc:spChg chg="mod">
          <ac:chgData name="Marion Sol" userId="8fc6c4da0649c2dd" providerId="LiveId" clId="{3810C400-5B07-4CA4-906F-AD0A653AA6DC}" dt="2025-08-08T09:35:27.023" v="691"/>
          <ac:spMkLst>
            <pc:docMk/>
            <pc:sldMk cId="2162296177" sldId="362"/>
            <ac:spMk id="2" creationId="{C448A4E2-75D6-9730-13AB-28C62479B01D}"/>
          </ac:spMkLst>
        </pc:spChg>
        <pc:spChg chg="mod">
          <ac:chgData name="Marion Sol" userId="8fc6c4da0649c2dd" providerId="LiveId" clId="{3810C400-5B07-4CA4-906F-AD0A653AA6DC}" dt="2025-08-08T09:37:23.546" v="702" actId="113"/>
          <ac:spMkLst>
            <pc:docMk/>
            <pc:sldMk cId="2162296177" sldId="362"/>
            <ac:spMk id="3" creationId="{5DE62B89-7668-4E11-40D1-E366B26FE99E}"/>
          </ac:spMkLst>
        </pc:spChg>
        <pc:spChg chg="mod ord">
          <ac:chgData name="Marion Sol" userId="8fc6c4da0649c2dd" providerId="LiveId" clId="{3810C400-5B07-4CA4-906F-AD0A653AA6DC}" dt="2025-08-08T09:36:31.040" v="694" actId="6264"/>
          <ac:spMkLst>
            <pc:docMk/>
            <pc:sldMk cId="2162296177" sldId="362"/>
            <ac:spMk id="4" creationId="{8A86B747-1EB7-694B-957B-B0F528F98AF3}"/>
          </ac:spMkLst>
        </pc:spChg>
        <pc:spChg chg="add del">
          <ac:chgData name="Marion Sol" userId="8fc6c4da0649c2dd" providerId="LiveId" clId="{3810C400-5B07-4CA4-906F-AD0A653AA6DC}" dt="2025-08-08T09:36:31.040" v="694" actId="6264"/>
          <ac:spMkLst>
            <pc:docMk/>
            <pc:sldMk cId="2162296177" sldId="362"/>
            <ac:spMk id="10" creationId="{7D379150-F6B4-45C8-BE10-6B278AD400EB}"/>
          </ac:spMkLst>
        </pc:spChg>
        <pc:spChg chg="add del">
          <ac:chgData name="Marion Sol" userId="8fc6c4da0649c2dd" providerId="LiveId" clId="{3810C400-5B07-4CA4-906F-AD0A653AA6DC}" dt="2025-08-08T09:36:31.040" v="694" actId="6264"/>
          <ac:spMkLst>
            <pc:docMk/>
            <pc:sldMk cId="2162296177" sldId="362"/>
            <ac:spMk id="12" creationId="{5FFCF544-A370-4A5D-A95F-CA6E0E7191E6}"/>
          </ac:spMkLst>
        </pc:spChg>
        <pc:spChg chg="add del">
          <ac:chgData name="Marion Sol" userId="8fc6c4da0649c2dd" providerId="LiveId" clId="{3810C400-5B07-4CA4-906F-AD0A653AA6DC}" dt="2025-08-08T09:36:31.040" v="694" actId="6264"/>
          <ac:spMkLst>
            <pc:docMk/>
            <pc:sldMk cId="2162296177" sldId="362"/>
            <ac:spMk id="16" creationId="{44CC594A-A820-450F-B363-C19201FCFEC6}"/>
          </ac:spMkLst>
        </pc:spChg>
        <pc:spChg chg="add del">
          <ac:chgData name="Marion Sol" userId="8fc6c4da0649c2dd" providerId="LiveId" clId="{3810C400-5B07-4CA4-906F-AD0A653AA6DC}" dt="2025-08-08T09:36:31.040" v="694" actId="6264"/>
          <ac:spMkLst>
            <pc:docMk/>
            <pc:sldMk cId="2162296177" sldId="362"/>
            <ac:spMk id="18" creationId="{59FAB3DA-E9ED-4574-ABCC-378BC0FF1BBC}"/>
          </ac:spMkLst>
        </pc:spChg>
        <pc:spChg chg="add del">
          <ac:chgData name="Marion Sol" userId="8fc6c4da0649c2dd" providerId="LiveId" clId="{3810C400-5B07-4CA4-906F-AD0A653AA6DC}" dt="2025-08-08T09:36:31.040" v="694" actId="6264"/>
          <ac:spMkLst>
            <pc:docMk/>
            <pc:sldMk cId="2162296177" sldId="362"/>
            <ac:spMk id="20" creationId="{53B8D6B0-55D6-48DC-86D8-FD95D5F118AB}"/>
          </ac:spMkLst>
        </pc:spChg>
        <pc:picChg chg="add mod">
          <ac:chgData name="Marion Sol" userId="8fc6c4da0649c2dd" providerId="LiveId" clId="{3810C400-5B07-4CA4-906F-AD0A653AA6DC}" dt="2025-08-08T09:43:52.902" v="717" actId="1076"/>
          <ac:picMkLst>
            <pc:docMk/>
            <pc:sldMk cId="2162296177" sldId="362"/>
            <ac:picMk id="11" creationId="{01C12A5E-B96E-DDDC-0EF8-E2190BD73CCE}"/>
          </ac:picMkLst>
        </pc:picChg>
        <pc:cxnChg chg="add del">
          <ac:chgData name="Marion Sol" userId="8fc6c4da0649c2dd" providerId="LiveId" clId="{3810C400-5B07-4CA4-906F-AD0A653AA6DC}" dt="2025-08-08T09:36:31.040" v="694" actId="6264"/>
          <ac:cxnSpMkLst>
            <pc:docMk/>
            <pc:sldMk cId="2162296177" sldId="362"/>
            <ac:cxnSpMk id="14" creationId="{6EEB3B97-A638-498B-8083-54191CE71E01}"/>
          </ac:cxnSpMkLst>
        </pc:cxnChg>
      </pc:sldChg>
      <pc:sldChg chg="del">
        <pc:chgData name="Marion Sol" userId="8fc6c4da0649c2dd" providerId="LiveId" clId="{3810C400-5B07-4CA4-906F-AD0A653AA6DC}" dt="2025-08-10T20:13:52.393" v="2503" actId="47"/>
        <pc:sldMkLst>
          <pc:docMk/>
          <pc:sldMk cId="1752394004" sldId="363"/>
        </pc:sldMkLst>
      </pc:sldChg>
      <pc:sldChg chg="del">
        <pc:chgData name="Marion Sol" userId="8fc6c4da0649c2dd" providerId="LiveId" clId="{3810C400-5B07-4CA4-906F-AD0A653AA6DC}" dt="2025-08-10T20:13:52.012" v="2502" actId="47"/>
        <pc:sldMkLst>
          <pc:docMk/>
          <pc:sldMk cId="1353295733" sldId="364"/>
        </pc:sldMkLst>
      </pc:sldChg>
      <pc:sldChg chg="del">
        <pc:chgData name="Marion Sol" userId="8fc6c4da0649c2dd" providerId="LiveId" clId="{3810C400-5B07-4CA4-906F-AD0A653AA6DC}" dt="2025-08-10T20:13:51.837" v="2501" actId="47"/>
        <pc:sldMkLst>
          <pc:docMk/>
          <pc:sldMk cId="1912114184" sldId="365"/>
        </pc:sldMkLst>
      </pc:sldChg>
      <pc:sldChg chg="addSp delSp modSp mod">
        <pc:chgData name="Marion Sol" userId="8fc6c4da0649c2dd" providerId="LiveId" clId="{3810C400-5B07-4CA4-906F-AD0A653AA6DC}" dt="2025-08-08T14:11:04.563" v="1522" actId="20577"/>
        <pc:sldMkLst>
          <pc:docMk/>
          <pc:sldMk cId="1164773322" sldId="366"/>
        </pc:sldMkLst>
        <pc:spChg chg="mod">
          <ac:chgData name="Marion Sol" userId="8fc6c4da0649c2dd" providerId="LiveId" clId="{3810C400-5B07-4CA4-906F-AD0A653AA6DC}" dt="2025-08-08T14:11:04.563" v="1522" actId="20577"/>
          <ac:spMkLst>
            <pc:docMk/>
            <pc:sldMk cId="1164773322" sldId="366"/>
            <ac:spMk id="7" creationId="{14516170-EDCE-B725-5DB6-EF635C76A11B}"/>
          </ac:spMkLst>
        </pc:spChg>
        <pc:picChg chg="add mod">
          <ac:chgData name="Marion Sol" userId="8fc6c4da0649c2dd" providerId="LiveId" clId="{3810C400-5B07-4CA4-906F-AD0A653AA6DC}" dt="2025-08-08T14:10:59.024" v="1520" actId="1076"/>
          <ac:picMkLst>
            <pc:docMk/>
            <pc:sldMk cId="1164773322" sldId="366"/>
            <ac:picMk id="5122" creationId="{43611AF0-3C1C-B27D-9C6F-B7CD1095D9B8}"/>
          </ac:picMkLst>
        </pc:picChg>
      </pc:sldChg>
      <pc:sldChg chg="del">
        <pc:chgData name="Marion Sol" userId="8fc6c4da0649c2dd" providerId="LiveId" clId="{3810C400-5B07-4CA4-906F-AD0A653AA6DC}" dt="2025-08-10T20:13:51.666" v="2500" actId="47"/>
        <pc:sldMkLst>
          <pc:docMk/>
          <pc:sldMk cId="684690553" sldId="368"/>
        </pc:sldMkLst>
      </pc:sldChg>
      <pc:sldChg chg="del">
        <pc:chgData name="Marion Sol" userId="8fc6c4da0649c2dd" providerId="LiveId" clId="{3810C400-5B07-4CA4-906F-AD0A653AA6DC}" dt="2025-08-10T20:13:50.841" v="2496" actId="47"/>
        <pc:sldMkLst>
          <pc:docMk/>
          <pc:sldMk cId="680372205" sldId="369"/>
        </pc:sldMkLst>
      </pc:sldChg>
      <pc:sldChg chg="del">
        <pc:chgData name="Marion Sol" userId="8fc6c4da0649c2dd" providerId="LiveId" clId="{3810C400-5B07-4CA4-906F-AD0A653AA6DC}" dt="2025-08-10T20:13:50.710" v="2495" actId="47"/>
        <pc:sldMkLst>
          <pc:docMk/>
          <pc:sldMk cId="1585665569" sldId="370"/>
        </pc:sldMkLst>
      </pc:sldChg>
      <pc:sldChg chg="del">
        <pc:chgData name="Marion Sol" userId="8fc6c4da0649c2dd" providerId="LiveId" clId="{3810C400-5B07-4CA4-906F-AD0A653AA6DC}" dt="2025-08-10T20:13:51.052" v="2497" actId="47"/>
        <pc:sldMkLst>
          <pc:docMk/>
          <pc:sldMk cId="2680201101" sldId="371"/>
        </pc:sldMkLst>
      </pc:sldChg>
      <pc:sldChg chg="del">
        <pc:chgData name="Marion Sol" userId="8fc6c4da0649c2dd" providerId="LiveId" clId="{3810C400-5B07-4CA4-906F-AD0A653AA6DC}" dt="2025-08-10T20:13:51.440" v="2499" actId="47"/>
        <pc:sldMkLst>
          <pc:docMk/>
          <pc:sldMk cId="2433258040" sldId="372"/>
        </pc:sldMkLst>
      </pc:sldChg>
      <pc:sldChg chg="del">
        <pc:chgData name="Marion Sol" userId="8fc6c4da0649c2dd" providerId="LiveId" clId="{3810C400-5B07-4CA4-906F-AD0A653AA6DC}" dt="2025-08-10T20:13:50.463" v="2494" actId="47"/>
        <pc:sldMkLst>
          <pc:docMk/>
          <pc:sldMk cId="3722426004" sldId="373"/>
        </pc:sldMkLst>
      </pc:sldChg>
      <pc:sldChg chg="del">
        <pc:chgData name="Marion Sol" userId="8fc6c4da0649c2dd" providerId="LiveId" clId="{3810C400-5B07-4CA4-906F-AD0A653AA6DC}" dt="2025-08-10T20:13:50.258" v="2493" actId="47"/>
        <pc:sldMkLst>
          <pc:docMk/>
          <pc:sldMk cId="782813760" sldId="374"/>
        </pc:sldMkLst>
      </pc:sldChg>
      <pc:sldChg chg="del">
        <pc:chgData name="Marion Sol" userId="8fc6c4da0649c2dd" providerId="LiveId" clId="{3810C400-5B07-4CA4-906F-AD0A653AA6DC}" dt="2025-08-10T20:13:50.071" v="2492" actId="47"/>
        <pc:sldMkLst>
          <pc:docMk/>
          <pc:sldMk cId="2209345842" sldId="375"/>
        </pc:sldMkLst>
      </pc:sldChg>
      <pc:sldChg chg="del">
        <pc:chgData name="Marion Sol" userId="8fc6c4da0649c2dd" providerId="LiveId" clId="{3810C400-5B07-4CA4-906F-AD0A653AA6DC}" dt="2025-08-10T20:13:49.897" v="2491" actId="47"/>
        <pc:sldMkLst>
          <pc:docMk/>
          <pc:sldMk cId="2720032128" sldId="376"/>
        </pc:sldMkLst>
      </pc:sldChg>
      <pc:sldChg chg="del">
        <pc:chgData name="Marion Sol" userId="8fc6c4da0649c2dd" providerId="LiveId" clId="{3810C400-5B07-4CA4-906F-AD0A653AA6DC}" dt="2025-08-10T20:13:49.732" v="2490" actId="47"/>
        <pc:sldMkLst>
          <pc:docMk/>
          <pc:sldMk cId="4258610197" sldId="377"/>
        </pc:sldMkLst>
      </pc:sldChg>
      <pc:sldChg chg="del">
        <pc:chgData name="Marion Sol" userId="8fc6c4da0649c2dd" providerId="LiveId" clId="{3810C400-5B07-4CA4-906F-AD0A653AA6DC}" dt="2025-08-10T20:13:49.501" v="2489" actId="47"/>
        <pc:sldMkLst>
          <pc:docMk/>
          <pc:sldMk cId="573873792" sldId="378"/>
        </pc:sldMkLst>
      </pc:sldChg>
      <pc:sldChg chg="del">
        <pc:chgData name="Marion Sol" userId="8fc6c4da0649c2dd" providerId="LiveId" clId="{3810C400-5B07-4CA4-906F-AD0A653AA6DC}" dt="2025-08-10T20:13:49.301" v="2488" actId="47"/>
        <pc:sldMkLst>
          <pc:docMk/>
          <pc:sldMk cId="2972269404" sldId="379"/>
        </pc:sldMkLst>
      </pc:sldChg>
      <pc:sldChg chg="del">
        <pc:chgData name="Marion Sol" userId="8fc6c4da0649c2dd" providerId="LiveId" clId="{3810C400-5B07-4CA4-906F-AD0A653AA6DC}" dt="2025-08-10T20:13:49.109" v="2487" actId="47"/>
        <pc:sldMkLst>
          <pc:docMk/>
          <pc:sldMk cId="2658867859" sldId="380"/>
        </pc:sldMkLst>
      </pc:sldChg>
      <pc:sldChg chg="del">
        <pc:chgData name="Marion Sol" userId="8fc6c4da0649c2dd" providerId="LiveId" clId="{3810C400-5B07-4CA4-906F-AD0A653AA6DC}" dt="2025-08-10T20:13:47.619" v="2481" actId="47"/>
        <pc:sldMkLst>
          <pc:docMk/>
          <pc:sldMk cId="1509722590" sldId="382"/>
        </pc:sldMkLst>
      </pc:sldChg>
      <pc:sldChg chg="del">
        <pc:chgData name="Marion Sol" userId="8fc6c4da0649c2dd" providerId="LiveId" clId="{3810C400-5B07-4CA4-906F-AD0A653AA6DC}" dt="2025-08-10T20:13:47.951" v="2482" actId="47"/>
        <pc:sldMkLst>
          <pc:docMk/>
          <pc:sldMk cId="959253628" sldId="383"/>
        </pc:sldMkLst>
      </pc:sldChg>
      <pc:sldChg chg="del">
        <pc:chgData name="Marion Sol" userId="8fc6c4da0649c2dd" providerId="LiveId" clId="{3810C400-5B07-4CA4-906F-AD0A653AA6DC}" dt="2025-08-10T20:13:48.205" v="2483" actId="47"/>
        <pc:sldMkLst>
          <pc:docMk/>
          <pc:sldMk cId="4023600040" sldId="384"/>
        </pc:sldMkLst>
      </pc:sldChg>
      <pc:sldChg chg="del">
        <pc:chgData name="Marion Sol" userId="8fc6c4da0649c2dd" providerId="LiveId" clId="{3810C400-5B07-4CA4-906F-AD0A653AA6DC}" dt="2025-08-10T20:13:48.435" v="2484" actId="47"/>
        <pc:sldMkLst>
          <pc:docMk/>
          <pc:sldMk cId="1972736871" sldId="385"/>
        </pc:sldMkLst>
      </pc:sldChg>
      <pc:sldChg chg="del">
        <pc:chgData name="Marion Sol" userId="8fc6c4da0649c2dd" providerId="LiveId" clId="{3810C400-5B07-4CA4-906F-AD0A653AA6DC}" dt="2025-08-10T20:13:48.898" v="2486" actId="47"/>
        <pc:sldMkLst>
          <pc:docMk/>
          <pc:sldMk cId="1442857957" sldId="386"/>
        </pc:sldMkLst>
      </pc:sldChg>
      <pc:sldChg chg="del">
        <pc:chgData name="Marion Sol" userId="8fc6c4da0649c2dd" providerId="LiveId" clId="{3810C400-5B07-4CA4-906F-AD0A653AA6DC}" dt="2025-08-10T20:13:48.718" v="2485" actId="47"/>
        <pc:sldMkLst>
          <pc:docMk/>
          <pc:sldMk cId="2256693970" sldId="387"/>
        </pc:sldMkLst>
      </pc:sldChg>
      <pc:sldChg chg="del">
        <pc:chgData name="Marion Sol" userId="8fc6c4da0649c2dd" providerId="LiveId" clId="{3810C400-5B07-4CA4-906F-AD0A653AA6DC}" dt="2025-08-10T20:13:47.350" v="2480" actId="47"/>
        <pc:sldMkLst>
          <pc:docMk/>
          <pc:sldMk cId="3073657253" sldId="388"/>
        </pc:sldMkLst>
      </pc:sldChg>
      <pc:sldChg chg="del">
        <pc:chgData name="Marion Sol" userId="8fc6c4da0649c2dd" providerId="LiveId" clId="{3810C400-5B07-4CA4-906F-AD0A653AA6DC}" dt="2025-08-10T20:13:46.905" v="2479" actId="47"/>
        <pc:sldMkLst>
          <pc:docMk/>
          <pc:sldMk cId="459603646" sldId="389"/>
        </pc:sldMkLst>
      </pc:sldChg>
      <pc:sldChg chg="del">
        <pc:chgData name="Marion Sol" userId="8fc6c4da0649c2dd" providerId="LiveId" clId="{3810C400-5B07-4CA4-906F-AD0A653AA6DC}" dt="2025-08-10T20:13:46.559" v="2478" actId="47"/>
        <pc:sldMkLst>
          <pc:docMk/>
          <pc:sldMk cId="3465659187" sldId="390"/>
        </pc:sldMkLst>
      </pc:sldChg>
      <pc:sldChg chg="del">
        <pc:chgData name="Marion Sol" userId="8fc6c4da0649c2dd" providerId="LiveId" clId="{3810C400-5B07-4CA4-906F-AD0A653AA6DC}" dt="2025-08-10T20:13:46.377" v="2477" actId="47"/>
        <pc:sldMkLst>
          <pc:docMk/>
          <pc:sldMk cId="798392292" sldId="391"/>
        </pc:sldMkLst>
      </pc:sldChg>
      <pc:sldChg chg="del">
        <pc:chgData name="Marion Sol" userId="8fc6c4da0649c2dd" providerId="LiveId" clId="{3810C400-5B07-4CA4-906F-AD0A653AA6DC}" dt="2025-08-10T20:13:45.871" v="2476" actId="47"/>
        <pc:sldMkLst>
          <pc:docMk/>
          <pc:sldMk cId="3685861811" sldId="392"/>
        </pc:sldMkLst>
      </pc:sldChg>
      <pc:sldChg chg="del">
        <pc:chgData name="Marion Sol" userId="8fc6c4da0649c2dd" providerId="LiveId" clId="{3810C400-5B07-4CA4-906F-AD0A653AA6DC}" dt="2025-08-10T20:13:45.190" v="2474" actId="47"/>
        <pc:sldMkLst>
          <pc:docMk/>
          <pc:sldMk cId="2796620106" sldId="393"/>
        </pc:sldMkLst>
      </pc:sldChg>
      <pc:sldChg chg="del">
        <pc:chgData name="Marion Sol" userId="8fc6c4da0649c2dd" providerId="LiveId" clId="{3810C400-5B07-4CA4-906F-AD0A653AA6DC}" dt="2025-08-10T20:13:44.809" v="2473" actId="47"/>
        <pc:sldMkLst>
          <pc:docMk/>
          <pc:sldMk cId="2132431673" sldId="394"/>
        </pc:sldMkLst>
      </pc:sldChg>
      <pc:sldChg chg="del">
        <pc:chgData name="Marion Sol" userId="8fc6c4da0649c2dd" providerId="LiveId" clId="{3810C400-5B07-4CA4-906F-AD0A653AA6DC}" dt="2025-08-10T20:13:43.907" v="2471" actId="47"/>
        <pc:sldMkLst>
          <pc:docMk/>
          <pc:sldMk cId="3855726788" sldId="395"/>
        </pc:sldMkLst>
      </pc:sldChg>
      <pc:sldChg chg="del">
        <pc:chgData name="Marion Sol" userId="8fc6c4da0649c2dd" providerId="LiveId" clId="{3810C400-5B07-4CA4-906F-AD0A653AA6DC}" dt="2025-08-10T20:13:44.396" v="2472" actId="47"/>
        <pc:sldMkLst>
          <pc:docMk/>
          <pc:sldMk cId="2733274801" sldId="396"/>
        </pc:sldMkLst>
      </pc:sldChg>
      <pc:sldChg chg="del">
        <pc:chgData name="Marion Sol" userId="8fc6c4da0649c2dd" providerId="LiveId" clId="{3810C400-5B07-4CA4-906F-AD0A653AA6DC}" dt="2025-08-10T20:13:45.506" v="2475" actId="47"/>
        <pc:sldMkLst>
          <pc:docMk/>
          <pc:sldMk cId="2440578512" sldId="397"/>
        </pc:sldMkLst>
      </pc:sldChg>
      <pc:sldChg chg="addSp delSp modSp add mod">
        <pc:chgData name="Marion Sol" userId="8fc6c4da0649c2dd" providerId="LiveId" clId="{3810C400-5B07-4CA4-906F-AD0A653AA6DC}" dt="2025-08-08T14:07:59.001" v="1512" actId="20577"/>
        <pc:sldMkLst>
          <pc:docMk/>
          <pc:sldMk cId="3438388332" sldId="398"/>
        </pc:sldMkLst>
        <pc:spChg chg="mod">
          <ac:chgData name="Marion Sol" userId="8fc6c4da0649c2dd" providerId="LiveId" clId="{3810C400-5B07-4CA4-906F-AD0A653AA6DC}" dt="2025-08-03T17:48:53.447" v="234" actId="26606"/>
          <ac:spMkLst>
            <pc:docMk/>
            <pc:sldMk cId="3438388332" sldId="398"/>
            <ac:spMk id="2" creationId="{28BA0C69-1A18-B3D3-1EDB-464FA247C2EB}"/>
          </ac:spMkLst>
        </pc:spChg>
        <pc:spChg chg="mod ord">
          <ac:chgData name="Marion Sol" userId="8fc6c4da0649c2dd" providerId="LiveId" clId="{3810C400-5B07-4CA4-906F-AD0A653AA6DC}" dt="2025-08-03T17:48:53.447" v="234" actId="26606"/>
          <ac:spMkLst>
            <pc:docMk/>
            <pc:sldMk cId="3438388332" sldId="398"/>
            <ac:spMk id="5" creationId="{E97F5C92-46C7-6B65-DA47-BF851ADB9129}"/>
          </ac:spMkLst>
        </pc:spChg>
      </pc:sldChg>
      <pc:sldChg chg="addSp modSp add mod">
        <pc:chgData name="Marion Sol" userId="8fc6c4da0649c2dd" providerId="LiveId" clId="{3810C400-5B07-4CA4-906F-AD0A653AA6DC}" dt="2025-08-08T09:50:04.790" v="936" actId="1076"/>
        <pc:sldMkLst>
          <pc:docMk/>
          <pc:sldMk cId="2608019313" sldId="399"/>
        </pc:sldMkLst>
        <pc:spChg chg="mod">
          <ac:chgData name="Marion Sol" userId="8fc6c4da0649c2dd" providerId="LiveId" clId="{3810C400-5B07-4CA4-906F-AD0A653AA6DC}" dt="2025-08-08T09:49:13.218" v="931" actId="313"/>
          <ac:spMkLst>
            <pc:docMk/>
            <pc:sldMk cId="2608019313" sldId="399"/>
            <ac:spMk id="3" creationId="{20F8FB30-4E30-AC10-F7F5-2B9BB9E3645A}"/>
          </ac:spMkLst>
        </pc:spChg>
        <pc:picChg chg="add mod">
          <ac:chgData name="Marion Sol" userId="8fc6c4da0649c2dd" providerId="LiveId" clId="{3810C400-5B07-4CA4-906F-AD0A653AA6DC}" dt="2025-08-08T09:50:04.790" v="936" actId="1076"/>
          <ac:picMkLst>
            <pc:docMk/>
            <pc:sldMk cId="2608019313" sldId="399"/>
            <ac:picMk id="6" creationId="{FEFF980D-AED8-1999-E939-2CB4F1B5ACFA}"/>
          </ac:picMkLst>
        </pc:picChg>
      </pc:sldChg>
      <pc:sldChg chg="addSp modSp add mod">
        <pc:chgData name="Marion Sol" userId="8fc6c4da0649c2dd" providerId="LiveId" clId="{3810C400-5B07-4CA4-906F-AD0A653AA6DC}" dt="2025-08-08T14:41:20.764" v="1571" actId="15"/>
        <pc:sldMkLst>
          <pc:docMk/>
          <pc:sldMk cId="1950889355" sldId="400"/>
        </pc:sldMkLst>
      </pc:sldChg>
      <pc:sldChg chg="addSp delSp modSp add mod">
        <pc:chgData name="Marion Sol" userId="8fc6c4da0649c2dd" providerId="LiveId" clId="{3810C400-5B07-4CA4-906F-AD0A653AA6DC}" dt="2025-08-08T14:28:30.258" v="1531" actId="20577"/>
        <pc:sldMkLst>
          <pc:docMk/>
          <pc:sldMk cId="2901442080" sldId="401"/>
        </pc:sldMkLst>
        <pc:spChg chg="mod">
          <ac:chgData name="Marion Sol" userId="8fc6c4da0649c2dd" providerId="LiveId" clId="{3810C400-5B07-4CA4-906F-AD0A653AA6DC}" dt="2025-08-08T13:42:47.347" v="1409"/>
          <ac:spMkLst>
            <pc:docMk/>
            <pc:sldMk cId="2901442080" sldId="401"/>
            <ac:spMk id="2" creationId="{77F27EAE-8544-DF74-FB15-A0ED058D0720}"/>
          </ac:spMkLst>
        </pc:spChg>
        <pc:spChg chg="mod">
          <ac:chgData name="Marion Sol" userId="8fc6c4da0649c2dd" providerId="LiveId" clId="{3810C400-5B07-4CA4-906F-AD0A653AA6DC}" dt="2025-08-08T10:22:36.884" v="1340" actId="20577"/>
          <ac:spMkLst>
            <pc:docMk/>
            <pc:sldMk cId="2901442080" sldId="401"/>
            <ac:spMk id="3" creationId="{8B1F25E1-44A8-8125-5E1A-BA40A44C04E9}"/>
          </ac:spMkLst>
        </pc:spChg>
        <pc:spChg chg="add mod">
          <ac:chgData name="Marion Sol" userId="8fc6c4da0649c2dd" providerId="LiveId" clId="{3810C400-5B07-4CA4-906F-AD0A653AA6DC}" dt="2025-08-08T14:28:30.258" v="1531" actId="20577"/>
          <ac:spMkLst>
            <pc:docMk/>
            <pc:sldMk cId="2901442080" sldId="401"/>
            <ac:spMk id="5" creationId="{7714CBDD-B364-15CF-91D6-D3A069C6F46A}"/>
          </ac:spMkLst>
        </pc:spChg>
        <pc:picChg chg="add mod">
          <ac:chgData name="Marion Sol" userId="8fc6c4da0649c2dd" providerId="LiveId" clId="{3810C400-5B07-4CA4-906F-AD0A653AA6DC}" dt="2025-08-08T10:25:43.969" v="1348" actId="1076"/>
          <ac:picMkLst>
            <pc:docMk/>
            <pc:sldMk cId="2901442080" sldId="401"/>
            <ac:picMk id="9" creationId="{6115AE83-41C9-FEE4-1A29-4AA37AF95A9E}"/>
          </ac:picMkLst>
        </pc:picChg>
        <pc:picChg chg="add mod">
          <ac:chgData name="Marion Sol" userId="8fc6c4da0649c2dd" providerId="LiveId" clId="{3810C400-5B07-4CA4-906F-AD0A653AA6DC}" dt="2025-08-08T10:26:16.216" v="1350" actId="1076"/>
          <ac:picMkLst>
            <pc:docMk/>
            <pc:sldMk cId="2901442080" sldId="401"/>
            <ac:picMk id="13" creationId="{E122D041-AACB-9B23-06AA-4F3FA12DE238}"/>
          </ac:picMkLst>
        </pc:picChg>
      </pc:sldChg>
      <pc:sldChg chg="addSp modSp add mod">
        <pc:chgData name="Marion Sol" userId="8fc6c4da0649c2dd" providerId="LiveId" clId="{3810C400-5B07-4CA4-906F-AD0A653AA6DC}" dt="2025-08-08T09:55:31.228" v="1008" actId="20577"/>
        <pc:sldMkLst>
          <pc:docMk/>
          <pc:sldMk cId="2566922854" sldId="402"/>
        </pc:sldMkLst>
        <pc:spChg chg="mod">
          <ac:chgData name="Marion Sol" userId="8fc6c4da0649c2dd" providerId="LiveId" clId="{3810C400-5B07-4CA4-906F-AD0A653AA6DC}" dt="2025-08-08T09:55:31.228" v="1008" actId="20577"/>
          <ac:spMkLst>
            <pc:docMk/>
            <pc:sldMk cId="2566922854" sldId="402"/>
            <ac:spMk id="3" creationId="{2FB5E327-60BC-A39B-9641-C88AA9F3B846}"/>
          </ac:spMkLst>
        </pc:spChg>
        <pc:picChg chg="add mod">
          <ac:chgData name="Marion Sol" userId="8fc6c4da0649c2dd" providerId="LiveId" clId="{3810C400-5B07-4CA4-906F-AD0A653AA6DC}" dt="2025-08-08T09:53:13.623" v="998" actId="1076"/>
          <ac:picMkLst>
            <pc:docMk/>
            <pc:sldMk cId="2566922854" sldId="402"/>
            <ac:picMk id="6" creationId="{F4D2980E-BD24-3C67-62D6-95AD101D0C74}"/>
          </ac:picMkLst>
        </pc:picChg>
        <pc:picChg chg="add mod">
          <ac:chgData name="Marion Sol" userId="8fc6c4da0649c2dd" providerId="LiveId" clId="{3810C400-5B07-4CA4-906F-AD0A653AA6DC}" dt="2025-08-08T09:53:40.861" v="1000" actId="1076"/>
          <ac:picMkLst>
            <pc:docMk/>
            <pc:sldMk cId="2566922854" sldId="402"/>
            <ac:picMk id="8" creationId="{50781F23-E01A-0F30-565A-3CAF9E0ECE77}"/>
          </ac:picMkLst>
        </pc:picChg>
      </pc:sldChg>
      <pc:sldChg chg="addSp delSp modSp add mod">
        <pc:chgData name="Marion Sol" userId="8fc6c4da0649c2dd" providerId="LiveId" clId="{3810C400-5B07-4CA4-906F-AD0A653AA6DC}" dt="2025-08-08T15:34:39.185" v="1692" actId="14100"/>
        <pc:sldMkLst>
          <pc:docMk/>
          <pc:sldMk cId="1960147118" sldId="403"/>
        </pc:sldMkLst>
        <pc:spChg chg="mod">
          <ac:chgData name="Marion Sol" userId="8fc6c4da0649c2dd" providerId="LiveId" clId="{3810C400-5B07-4CA4-906F-AD0A653AA6DC}" dt="2025-08-08T09:55:19.851" v="1007" actId="20577"/>
          <ac:spMkLst>
            <pc:docMk/>
            <pc:sldMk cId="1960147118" sldId="403"/>
            <ac:spMk id="3" creationId="{1EC27409-C198-EB2C-08F3-45C0C20AB56A}"/>
          </ac:spMkLst>
        </pc:spChg>
        <pc:spChg chg="add mod">
          <ac:chgData name="Marion Sol" userId="8fc6c4da0649c2dd" providerId="LiveId" clId="{3810C400-5B07-4CA4-906F-AD0A653AA6DC}" dt="2025-08-08T15:34:34.639" v="1691" actId="1076"/>
          <ac:spMkLst>
            <pc:docMk/>
            <pc:sldMk cId="1960147118" sldId="403"/>
            <ac:spMk id="9" creationId="{85CCE24D-C5F1-1C90-934F-AF3CA82DD523}"/>
          </ac:spMkLst>
        </pc:spChg>
        <pc:picChg chg="add mod">
          <ac:chgData name="Marion Sol" userId="8fc6c4da0649c2dd" providerId="LiveId" clId="{3810C400-5B07-4CA4-906F-AD0A653AA6DC}" dt="2025-08-08T15:34:39.185" v="1692" actId="14100"/>
          <ac:picMkLst>
            <pc:docMk/>
            <pc:sldMk cId="1960147118" sldId="403"/>
            <ac:picMk id="7" creationId="{20C70E5E-A120-15F8-EB09-F8F87AD40FC8}"/>
          </ac:picMkLst>
        </pc:picChg>
      </pc:sldChg>
      <pc:sldChg chg="addSp delSp modSp add mod ord">
        <pc:chgData name="Marion Sol" userId="8fc6c4da0649c2dd" providerId="LiveId" clId="{3810C400-5B07-4CA4-906F-AD0A653AA6DC}" dt="2025-08-08T13:44:48.778" v="1426" actId="113"/>
        <pc:sldMkLst>
          <pc:docMk/>
          <pc:sldMk cId="4059507241" sldId="404"/>
        </pc:sldMkLst>
      </pc:sldChg>
      <pc:sldChg chg="addSp delSp modSp add mod">
        <pc:chgData name="Marion Sol" userId="8fc6c4da0649c2dd" providerId="LiveId" clId="{3810C400-5B07-4CA4-906F-AD0A653AA6DC}" dt="2025-08-08T13:42:35.227" v="1408"/>
        <pc:sldMkLst>
          <pc:docMk/>
          <pc:sldMk cId="4250320552" sldId="405"/>
        </pc:sldMkLst>
        <pc:spChg chg="mod">
          <ac:chgData name="Marion Sol" userId="8fc6c4da0649c2dd" providerId="LiveId" clId="{3810C400-5B07-4CA4-906F-AD0A653AA6DC}" dt="2025-08-08T13:42:35.227" v="1408"/>
          <ac:spMkLst>
            <pc:docMk/>
            <pc:sldMk cId="4250320552" sldId="405"/>
            <ac:spMk id="2" creationId="{8D6D20B6-3964-20CF-F22E-FB253E42CDEA}"/>
          </ac:spMkLst>
        </pc:spChg>
        <pc:spChg chg="mod">
          <ac:chgData name="Marion Sol" userId="8fc6c4da0649c2dd" providerId="LiveId" clId="{3810C400-5B07-4CA4-906F-AD0A653AA6DC}" dt="2025-08-08T10:14:50.333" v="1150" actId="113"/>
          <ac:spMkLst>
            <pc:docMk/>
            <pc:sldMk cId="4250320552" sldId="405"/>
            <ac:spMk id="3" creationId="{B3BBD74D-DF2F-EED0-B981-9AD22B034F78}"/>
          </ac:spMkLst>
        </pc:spChg>
        <pc:picChg chg="add mod">
          <ac:chgData name="Marion Sol" userId="8fc6c4da0649c2dd" providerId="LiveId" clId="{3810C400-5B07-4CA4-906F-AD0A653AA6DC}" dt="2025-08-08T10:09:06.718" v="1138" actId="1076"/>
          <ac:picMkLst>
            <pc:docMk/>
            <pc:sldMk cId="4250320552" sldId="405"/>
            <ac:picMk id="8" creationId="{A5802953-77E6-B596-4F13-5526AEF262DF}"/>
          </ac:picMkLst>
        </pc:picChg>
      </pc:sldChg>
      <pc:sldChg chg="addSp modSp add mod">
        <pc:chgData name="Marion Sol" userId="8fc6c4da0649c2dd" providerId="LiveId" clId="{3810C400-5B07-4CA4-906F-AD0A653AA6DC}" dt="2025-08-10T17:22:01.088" v="2129" actId="11529"/>
        <pc:sldMkLst>
          <pc:docMk/>
          <pc:sldMk cId="3372812200" sldId="406"/>
        </pc:sldMkLst>
        <pc:spChg chg="mod">
          <ac:chgData name="Marion Sol" userId="8fc6c4da0649c2dd" providerId="LiveId" clId="{3810C400-5B07-4CA4-906F-AD0A653AA6DC}" dt="2025-08-10T17:16:14.802" v="1741" actId="20577"/>
          <ac:spMkLst>
            <pc:docMk/>
            <pc:sldMk cId="3372812200" sldId="406"/>
            <ac:spMk id="2" creationId="{07ECE976-985C-B255-A984-9FEA67AF2537}"/>
          </ac:spMkLst>
        </pc:spChg>
        <pc:spChg chg="mod">
          <ac:chgData name="Marion Sol" userId="8fc6c4da0649c2dd" providerId="LiveId" clId="{3810C400-5B07-4CA4-906F-AD0A653AA6DC}" dt="2025-08-10T17:20:20.322" v="2121" actId="20577"/>
          <ac:spMkLst>
            <pc:docMk/>
            <pc:sldMk cId="3372812200" sldId="406"/>
            <ac:spMk id="3" creationId="{BC106840-60D8-2585-A5A4-9DE617C5EFF1}"/>
          </ac:spMkLst>
        </pc:spChg>
        <pc:spChg chg="add">
          <ac:chgData name="Marion Sol" userId="8fc6c4da0649c2dd" providerId="LiveId" clId="{3810C400-5B07-4CA4-906F-AD0A653AA6DC}" dt="2025-08-10T17:22:01.088" v="2129" actId="11529"/>
          <ac:spMkLst>
            <pc:docMk/>
            <pc:sldMk cId="3372812200" sldId="406"/>
            <ac:spMk id="9" creationId="{87B82E9E-236A-61D1-6095-8D464DFBB2BB}"/>
          </ac:spMkLst>
        </pc:spChg>
        <pc:picChg chg="add mod">
          <ac:chgData name="Marion Sol" userId="8fc6c4da0649c2dd" providerId="LiveId" clId="{3810C400-5B07-4CA4-906F-AD0A653AA6DC}" dt="2025-08-10T17:21:15.756" v="2124" actId="14100"/>
          <ac:picMkLst>
            <pc:docMk/>
            <pc:sldMk cId="3372812200" sldId="406"/>
            <ac:picMk id="6" creationId="{58E64D72-600F-DBBD-197D-02E2989D4575}"/>
          </ac:picMkLst>
        </pc:picChg>
        <pc:picChg chg="add mod">
          <ac:chgData name="Marion Sol" userId="8fc6c4da0649c2dd" providerId="LiveId" clId="{3810C400-5B07-4CA4-906F-AD0A653AA6DC}" dt="2025-08-10T17:21:51.269" v="2128" actId="1076"/>
          <ac:picMkLst>
            <pc:docMk/>
            <pc:sldMk cId="3372812200" sldId="406"/>
            <ac:picMk id="8" creationId="{7A8DD381-8DCB-9342-C9DD-E696AA9F4531}"/>
          </ac:picMkLst>
        </pc:picChg>
      </pc:sldChg>
      <pc:sldChg chg="addSp modSp add mod">
        <pc:chgData name="Marion Sol" userId="8fc6c4da0649c2dd" providerId="LiveId" clId="{3810C400-5B07-4CA4-906F-AD0A653AA6DC}" dt="2025-08-13T12:44:56.268" v="2637" actId="1076"/>
        <pc:sldMkLst>
          <pc:docMk/>
          <pc:sldMk cId="3993848459" sldId="407"/>
        </pc:sldMkLst>
      </pc:sldChg>
      <pc:sldChg chg="add del">
        <pc:chgData name="Marion Sol" userId="8fc6c4da0649c2dd" providerId="LiveId" clId="{3810C400-5B07-4CA4-906F-AD0A653AA6DC}" dt="2025-08-10T20:13:52.832" v="2504" actId="47"/>
        <pc:sldMkLst>
          <pc:docMk/>
          <pc:sldMk cId="2802922517" sldId="408"/>
        </pc:sldMkLst>
      </pc:sldChg>
      <pc:sldChg chg="modSp add">
        <pc:chgData name="Marion Sol" userId="8fc6c4da0649c2dd" providerId="LiveId" clId="{3810C400-5B07-4CA4-906F-AD0A653AA6DC}" dt="2025-08-08T13:42:00.733" v="1405"/>
        <pc:sldMkLst>
          <pc:docMk/>
          <pc:sldMk cId="3516239874" sldId="409"/>
        </pc:sldMkLst>
        <pc:spChg chg="mod">
          <ac:chgData name="Marion Sol" userId="8fc6c4da0649c2dd" providerId="LiveId" clId="{3810C400-5B07-4CA4-906F-AD0A653AA6DC}" dt="2025-08-08T13:42:00.733" v="1405"/>
          <ac:spMkLst>
            <pc:docMk/>
            <pc:sldMk cId="3516239874" sldId="409"/>
            <ac:spMk id="2" creationId="{C4976EF4-5206-3CB1-DC3D-B4E2CE0CC90D}"/>
          </ac:spMkLst>
        </pc:spChg>
      </pc:sldChg>
      <pc:sldChg chg="addSp delSp modSp add mod ord">
        <pc:chgData name="Marion Sol" userId="8fc6c4da0649c2dd" providerId="LiveId" clId="{3810C400-5B07-4CA4-906F-AD0A653AA6DC}" dt="2025-08-08T13:48:51.814" v="1427"/>
        <pc:sldMkLst>
          <pc:docMk/>
          <pc:sldMk cId="1741678436" sldId="410"/>
        </pc:sldMkLst>
      </pc:sldChg>
      <pc:sldChg chg="addSp delSp modSp add mod ord modNotesTx">
        <pc:chgData name="Marion Sol" userId="8fc6c4da0649c2dd" providerId="LiveId" clId="{3810C400-5B07-4CA4-906F-AD0A653AA6DC}" dt="2025-08-08T14:04:59.572" v="1502"/>
        <pc:sldMkLst>
          <pc:docMk/>
          <pc:sldMk cId="385864978" sldId="411"/>
        </pc:sldMkLst>
      </pc:sldChg>
      <pc:sldChg chg="addSp delSp modSp add mod">
        <pc:chgData name="Marion Sol" userId="8fc6c4da0649c2dd" providerId="LiveId" clId="{3810C400-5B07-4CA4-906F-AD0A653AA6DC}" dt="2025-08-08T14:06:43.979" v="1506" actId="1076"/>
        <pc:sldMkLst>
          <pc:docMk/>
          <pc:sldMk cId="4152388704" sldId="412"/>
        </pc:sldMkLst>
      </pc:sldChg>
      <pc:sldChg chg="addSp delSp modSp add mod ord">
        <pc:chgData name="Marion Sol" userId="8fc6c4da0649c2dd" providerId="LiveId" clId="{3810C400-5B07-4CA4-906F-AD0A653AA6DC}" dt="2025-08-08T15:34:15.569" v="1689"/>
        <pc:sldMkLst>
          <pc:docMk/>
          <pc:sldMk cId="3754525867" sldId="413"/>
        </pc:sldMkLst>
        <pc:spChg chg="mod">
          <ac:chgData name="Marion Sol" userId="8fc6c4da0649c2dd" providerId="LiveId" clId="{3810C400-5B07-4CA4-906F-AD0A653AA6DC}" dt="2025-08-08T14:30:32.884" v="1536"/>
          <ac:spMkLst>
            <pc:docMk/>
            <pc:sldMk cId="3754525867" sldId="413"/>
            <ac:spMk id="3" creationId="{66D2FEF5-6993-2CB9-2949-C3B9F266A8B8}"/>
          </ac:spMkLst>
        </pc:spChg>
        <pc:spChg chg="mod">
          <ac:chgData name="Marion Sol" userId="8fc6c4da0649c2dd" providerId="LiveId" clId="{3810C400-5B07-4CA4-906F-AD0A653AA6DC}" dt="2025-08-08T14:31:40.504" v="1540"/>
          <ac:spMkLst>
            <pc:docMk/>
            <pc:sldMk cId="3754525867" sldId="413"/>
            <ac:spMk id="9" creationId="{3F524F78-42D1-7086-5735-9B8FD09D7871}"/>
          </ac:spMkLst>
        </pc:spChg>
        <pc:picChg chg="add mod">
          <ac:chgData name="Marion Sol" userId="8fc6c4da0649c2dd" providerId="LiveId" clId="{3810C400-5B07-4CA4-906F-AD0A653AA6DC}" dt="2025-08-08T14:31:45.502" v="1541" actId="14100"/>
          <ac:picMkLst>
            <pc:docMk/>
            <pc:sldMk cId="3754525867" sldId="413"/>
            <ac:picMk id="6" creationId="{5F6B77EA-F1B6-BAAD-BE41-4C5EC4BA46D5}"/>
          </ac:picMkLst>
        </pc:picChg>
      </pc:sldChg>
      <pc:sldChg chg="addSp delSp modSp add mod modNotesTx">
        <pc:chgData name="Marion Sol" userId="8fc6c4da0649c2dd" providerId="LiveId" clId="{3810C400-5B07-4CA4-906F-AD0A653AA6DC}" dt="2025-08-08T14:43:45.705" v="1576" actId="20577"/>
        <pc:sldMkLst>
          <pc:docMk/>
          <pc:sldMk cId="2943798923" sldId="414"/>
        </pc:sldMkLst>
      </pc:sldChg>
      <pc:sldChg chg="addSp delSp modSp add mod">
        <pc:chgData name="Marion Sol" userId="8fc6c4da0649c2dd" providerId="LiveId" clId="{3810C400-5B07-4CA4-906F-AD0A653AA6DC}" dt="2025-08-08T14:46:54.210" v="1608" actId="20577"/>
        <pc:sldMkLst>
          <pc:docMk/>
          <pc:sldMk cId="4017139794" sldId="415"/>
        </pc:sldMkLst>
      </pc:sldChg>
      <pc:sldChg chg="addSp delSp modSp add mod">
        <pc:chgData name="Marion Sol" userId="8fc6c4da0649c2dd" providerId="LiveId" clId="{3810C400-5B07-4CA4-906F-AD0A653AA6DC}" dt="2025-08-08T14:48:24.892" v="1612" actId="1076"/>
        <pc:sldMkLst>
          <pc:docMk/>
          <pc:sldMk cId="943198639" sldId="416"/>
        </pc:sldMkLst>
      </pc:sldChg>
      <pc:sldChg chg="addSp delSp modSp add mod">
        <pc:chgData name="Marion Sol" userId="8fc6c4da0649c2dd" providerId="LiveId" clId="{3810C400-5B07-4CA4-906F-AD0A653AA6DC}" dt="2025-08-08T14:53:03.279" v="1643" actId="20577"/>
        <pc:sldMkLst>
          <pc:docMk/>
          <pc:sldMk cId="3428723601" sldId="417"/>
        </pc:sldMkLst>
      </pc:sldChg>
      <pc:sldChg chg="addSp delSp modSp add mod modNotesTx">
        <pc:chgData name="Marion Sol" userId="8fc6c4da0649c2dd" providerId="LiveId" clId="{3810C400-5B07-4CA4-906F-AD0A653AA6DC}" dt="2025-08-08T14:53:41.016" v="1645" actId="20577"/>
        <pc:sldMkLst>
          <pc:docMk/>
          <pc:sldMk cId="1835135750" sldId="418"/>
        </pc:sldMkLst>
      </pc:sldChg>
      <pc:sldChg chg="addSp delSp modSp add mod">
        <pc:chgData name="Marion Sol" userId="8fc6c4da0649c2dd" providerId="LiveId" clId="{3810C400-5B07-4CA4-906F-AD0A653AA6DC}" dt="2025-08-08T17:22:27.274" v="1694" actId="1076"/>
        <pc:sldMkLst>
          <pc:docMk/>
          <pc:sldMk cId="3139615231" sldId="419"/>
        </pc:sldMkLst>
      </pc:sldChg>
      <pc:sldChg chg="addSp delSp modSp add mod">
        <pc:chgData name="Marion Sol" userId="8fc6c4da0649c2dd" providerId="LiveId" clId="{3810C400-5B07-4CA4-906F-AD0A653AA6DC}" dt="2025-08-10T18:00:57.315" v="2145" actId="22"/>
        <pc:sldMkLst>
          <pc:docMk/>
          <pc:sldMk cId="101398602" sldId="420"/>
        </pc:sldMkLst>
        <pc:spChg chg="mod">
          <ac:chgData name="Marion Sol" userId="8fc6c4da0649c2dd" providerId="LiveId" clId="{3810C400-5B07-4CA4-906F-AD0A653AA6DC}" dt="2025-08-10T17:23:06.877" v="2134"/>
          <ac:spMkLst>
            <pc:docMk/>
            <pc:sldMk cId="101398602" sldId="420"/>
            <ac:spMk id="2" creationId="{4C626C63-1CA0-2216-10F1-BA000DBA7AD7}"/>
          </ac:spMkLst>
        </pc:spChg>
        <pc:spChg chg="mod">
          <ac:chgData name="Marion Sol" userId="8fc6c4da0649c2dd" providerId="LiveId" clId="{3810C400-5B07-4CA4-906F-AD0A653AA6DC}" dt="2025-08-10T17:23:59.437" v="2138" actId="20577"/>
          <ac:spMkLst>
            <pc:docMk/>
            <pc:sldMk cId="101398602" sldId="420"/>
            <ac:spMk id="3" creationId="{77B97CD7-589B-8031-492A-2A7CB39C3B01}"/>
          </ac:spMkLst>
        </pc:spChg>
        <pc:picChg chg="add mod">
          <ac:chgData name="Marion Sol" userId="8fc6c4da0649c2dd" providerId="LiveId" clId="{3810C400-5B07-4CA4-906F-AD0A653AA6DC}" dt="2025-08-10T17:59:54.682" v="2143" actId="1076"/>
          <ac:picMkLst>
            <pc:docMk/>
            <pc:sldMk cId="101398602" sldId="420"/>
            <ac:picMk id="7" creationId="{D77021B2-535A-8A39-572F-DE8E64602533}"/>
          </ac:picMkLst>
        </pc:picChg>
      </pc:sldChg>
      <pc:sldChg chg="add del ord">
        <pc:chgData name="Marion Sol" userId="8fc6c4da0649c2dd" providerId="LiveId" clId="{3810C400-5B07-4CA4-906F-AD0A653AA6DC}" dt="2025-08-10T20:14:07.886" v="2505" actId="47"/>
        <pc:sldMkLst>
          <pc:docMk/>
          <pc:sldMk cId="1414975152" sldId="421"/>
        </pc:sldMkLst>
      </pc:sldChg>
      <pc:sldChg chg="addSp delSp modSp add mod">
        <pc:chgData name="Marion Sol" userId="8fc6c4da0649c2dd" providerId="LiveId" clId="{3810C400-5B07-4CA4-906F-AD0A653AA6DC}" dt="2025-08-10T18:49:03.886" v="2213" actId="12"/>
        <pc:sldMkLst>
          <pc:docMk/>
          <pc:sldMk cId="1809645895" sldId="422"/>
        </pc:sldMkLst>
        <pc:spChg chg="mod">
          <ac:chgData name="Marion Sol" userId="8fc6c4da0649c2dd" providerId="LiveId" clId="{3810C400-5B07-4CA4-906F-AD0A653AA6DC}" dt="2025-08-10T18:44:54.302" v="2166" actId="27636"/>
          <ac:spMkLst>
            <pc:docMk/>
            <pc:sldMk cId="1809645895" sldId="422"/>
            <ac:spMk id="2" creationId="{CBCE98A6-84BC-6486-A4CB-6BE0E156BFAD}"/>
          </ac:spMkLst>
        </pc:spChg>
        <pc:spChg chg="mod">
          <ac:chgData name="Marion Sol" userId="8fc6c4da0649c2dd" providerId="LiveId" clId="{3810C400-5B07-4CA4-906F-AD0A653AA6DC}" dt="2025-08-10T18:46:02.923" v="2190" actId="20577"/>
          <ac:spMkLst>
            <pc:docMk/>
            <pc:sldMk cId="1809645895" sldId="422"/>
            <ac:spMk id="3" creationId="{CD58777E-8AC8-01BF-1257-FDE8390A9879}"/>
          </ac:spMkLst>
        </pc:spChg>
        <pc:spChg chg="add mod">
          <ac:chgData name="Marion Sol" userId="8fc6c4da0649c2dd" providerId="LiveId" clId="{3810C400-5B07-4CA4-906F-AD0A653AA6DC}" dt="2025-08-10T18:49:03.886" v="2213" actId="12"/>
          <ac:spMkLst>
            <pc:docMk/>
            <pc:sldMk cId="1809645895" sldId="422"/>
            <ac:spMk id="5" creationId="{E058287B-4BAD-0F6E-6519-8EE7BAD492AE}"/>
          </ac:spMkLst>
        </pc:spChg>
      </pc:sldChg>
      <pc:sldChg chg="addSp delSp modSp add mod">
        <pc:chgData name="Marion Sol" userId="8fc6c4da0649c2dd" providerId="LiveId" clId="{3810C400-5B07-4CA4-906F-AD0A653AA6DC}" dt="2025-08-10T18:56:39.151" v="2259" actId="14100"/>
        <pc:sldMkLst>
          <pc:docMk/>
          <pc:sldMk cId="1390012727" sldId="423"/>
        </pc:sldMkLst>
      </pc:sldChg>
      <pc:sldChg chg="addSp delSp modSp add mod">
        <pc:chgData name="Marion Sol" userId="8fc6c4da0649c2dd" providerId="LiveId" clId="{3810C400-5B07-4CA4-906F-AD0A653AA6DC}" dt="2025-08-10T19:03:00.667" v="2287" actId="1076"/>
        <pc:sldMkLst>
          <pc:docMk/>
          <pc:sldMk cId="1747046501" sldId="424"/>
        </pc:sldMkLst>
        <pc:spChg chg="mod">
          <ac:chgData name="Marion Sol" userId="8fc6c4da0649c2dd" providerId="LiveId" clId="{3810C400-5B07-4CA4-906F-AD0A653AA6DC}" dt="2025-08-10T18:57:30.691" v="2272" actId="20577"/>
          <ac:spMkLst>
            <pc:docMk/>
            <pc:sldMk cId="1747046501" sldId="424"/>
            <ac:spMk id="3" creationId="{C451A2C0-6EE7-41E1-3AC2-0E0CA7DE52FD}"/>
          </ac:spMkLst>
        </pc:spChg>
      </pc:sldChg>
      <pc:sldChg chg="addSp delSp modSp add del mod">
        <pc:chgData name="Marion Sol" userId="8fc6c4da0649c2dd" providerId="LiveId" clId="{3810C400-5B07-4CA4-906F-AD0A653AA6DC}" dt="2025-08-10T19:03:29.387" v="2288" actId="47"/>
        <pc:sldMkLst>
          <pc:docMk/>
          <pc:sldMk cId="1255266726" sldId="425"/>
        </pc:sldMkLst>
      </pc:sldChg>
      <pc:sldChg chg="modSp add mod ord">
        <pc:chgData name="Marion Sol" userId="8fc6c4da0649c2dd" providerId="LiveId" clId="{3810C400-5B07-4CA4-906F-AD0A653AA6DC}" dt="2025-08-10T19:09:06.258" v="2315" actId="21"/>
        <pc:sldMkLst>
          <pc:docMk/>
          <pc:sldMk cId="2498961741" sldId="425"/>
        </pc:sldMkLst>
      </pc:sldChg>
      <pc:sldChg chg="delSp modSp add mod ord">
        <pc:chgData name="Marion Sol" userId="8fc6c4da0649c2dd" providerId="LiveId" clId="{3810C400-5B07-4CA4-906F-AD0A653AA6DC}" dt="2025-08-10T20:18:42.175" v="2513" actId="20577"/>
        <pc:sldMkLst>
          <pc:docMk/>
          <pc:sldMk cId="1781111491" sldId="426"/>
        </pc:sldMkLst>
      </pc:sldChg>
      <pc:sldChg chg="addSp delSp modSp add mod modNotesTx">
        <pc:chgData name="Marion Sol" userId="8fc6c4da0649c2dd" providerId="LiveId" clId="{3810C400-5B07-4CA4-906F-AD0A653AA6DC}" dt="2025-08-10T20:19:13.888" v="2521" actId="20577"/>
        <pc:sldMkLst>
          <pc:docMk/>
          <pc:sldMk cId="1235584267" sldId="427"/>
        </pc:sldMkLst>
        <pc:spChg chg="mod">
          <ac:chgData name="Marion Sol" userId="8fc6c4da0649c2dd" providerId="LiveId" clId="{3810C400-5B07-4CA4-906F-AD0A653AA6DC}" dt="2025-08-10T20:19:05.088" v="2514"/>
          <ac:spMkLst>
            <pc:docMk/>
            <pc:sldMk cId="1235584267" sldId="427"/>
            <ac:spMk id="2" creationId="{927E7A6C-A19B-2F20-BDBF-5363E2110058}"/>
          </ac:spMkLst>
        </pc:spChg>
        <pc:spChg chg="mod">
          <ac:chgData name="Marion Sol" userId="8fc6c4da0649c2dd" providerId="LiveId" clId="{3810C400-5B07-4CA4-906F-AD0A653AA6DC}" dt="2025-08-10T20:19:13.888" v="2521" actId="20577"/>
          <ac:spMkLst>
            <pc:docMk/>
            <pc:sldMk cId="1235584267" sldId="427"/>
            <ac:spMk id="3" creationId="{F9D6C514-2085-3F3E-3B93-24C02038E220}"/>
          </ac:spMkLst>
        </pc:spChg>
      </pc:sldChg>
      <pc:sldChg chg="addSp modSp add mod ord modNotesTx">
        <pc:chgData name="Marion Sol" userId="8fc6c4da0649c2dd" providerId="LiveId" clId="{3810C400-5B07-4CA4-906F-AD0A653AA6DC}" dt="2025-08-10T20:22:55.268" v="2529" actId="20577"/>
        <pc:sldMkLst>
          <pc:docMk/>
          <pc:sldMk cId="1361181181" sldId="428"/>
        </pc:sldMkLst>
      </pc:sldChg>
      <pc:sldChg chg="addSp delSp modSp add mod ord">
        <pc:chgData name="Marion Sol" userId="8fc6c4da0649c2dd" providerId="LiveId" clId="{3810C400-5B07-4CA4-906F-AD0A653AA6DC}" dt="2025-08-10T20:01:36.688" v="2404" actId="20577"/>
        <pc:sldMkLst>
          <pc:docMk/>
          <pc:sldMk cId="383772583" sldId="429"/>
        </pc:sldMkLst>
      </pc:sldChg>
      <pc:sldChg chg="addSp delSp modSp add mod">
        <pc:chgData name="Marion Sol" userId="8fc6c4da0649c2dd" providerId="LiveId" clId="{3810C400-5B07-4CA4-906F-AD0A653AA6DC}" dt="2025-08-10T20:13:18.565" v="2470" actId="20577"/>
        <pc:sldMkLst>
          <pc:docMk/>
          <pc:sldMk cId="669696756" sldId="430"/>
        </pc:sldMkLst>
        <pc:spChg chg="mod">
          <ac:chgData name="Marion Sol" userId="8fc6c4da0649c2dd" providerId="LiveId" clId="{3810C400-5B07-4CA4-906F-AD0A653AA6DC}" dt="2025-08-10T20:12:59.203" v="2458" actId="27636"/>
          <ac:spMkLst>
            <pc:docMk/>
            <pc:sldMk cId="669696756" sldId="430"/>
            <ac:spMk id="2" creationId="{644A48FC-FA99-DB50-3E74-A8123D1E403F}"/>
          </ac:spMkLst>
        </pc:spChg>
        <pc:spChg chg="mod">
          <ac:chgData name="Marion Sol" userId="8fc6c4da0649c2dd" providerId="LiveId" clId="{3810C400-5B07-4CA4-906F-AD0A653AA6DC}" dt="2025-08-10T20:13:18.565" v="2470" actId="20577"/>
          <ac:spMkLst>
            <pc:docMk/>
            <pc:sldMk cId="669696756" sldId="430"/>
            <ac:spMk id="3" creationId="{65D2E399-8AD9-0ABF-5A58-12F248434FAF}"/>
          </ac:spMkLst>
        </pc:spChg>
      </pc:sldChg>
      <pc:sldChg chg="modSp add mod ord modNotesTx">
        <pc:chgData name="Marion Sol" userId="8fc6c4da0649c2dd" providerId="LiveId" clId="{3810C400-5B07-4CA4-906F-AD0A653AA6DC}" dt="2025-08-10T20:38:16.849" v="2556" actId="1076"/>
        <pc:sldMkLst>
          <pc:docMk/>
          <pc:sldMk cId="3174129756" sldId="431"/>
        </pc:sldMkLst>
      </pc:sldChg>
      <pc:sldChg chg="addSp delSp modSp add mod ord">
        <pc:chgData name="Marion Sol" userId="8fc6c4da0649c2dd" providerId="LiveId" clId="{3810C400-5B07-4CA4-906F-AD0A653AA6DC}" dt="2025-08-10T20:41:54.989" v="2575" actId="1076"/>
        <pc:sldMkLst>
          <pc:docMk/>
          <pc:sldMk cId="3329315743" sldId="432"/>
        </pc:sldMkLst>
      </pc:sldChg>
      <pc:sldChg chg="addSp delSp modSp add mod ord">
        <pc:chgData name="Marion Sol" userId="8fc6c4da0649c2dd" providerId="LiveId" clId="{3810C400-5B07-4CA4-906F-AD0A653AA6DC}" dt="2025-08-10T20:44:05.853" v="2581" actId="1076"/>
        <pc:sldMkLst>
          <pc:docMk/>
          <pc:sldMk cId="1532223128" sldId="433"/>
        </pc:sldMkLst>
      </pc:sldChg>
      <pc:sldChg chg="modSp add mod ord">
        <pc:chgData name="Marion Sol" userId="8fc6c4da0649c2dd" providerId="LiveId" clId="{3810C400-5B07-4CA4-906F-AD0A653AA6DC}" dt="2025-08-10T20:46:06.830" v="2593"/>
        <pc:sldMkLst>
          <pc:docMk/>
          <pc:sldMk cId="80477174" sldId="434"/>
        </pc:sldMkLst>
      </pc:sldChg>
      <pc:sldChg chg="modSp add mod ord">
        <pc:chgData name="Marion Sol" userId="8fc6c4da0649c2dd" providerId="LiveId" clId="{3810C400-5B07-4CA4-906F-AD0A653AA6DC}" dt="2025-08-10T20:46:13.021" v="2594"/>
        <pc:sldMkLst>
          <pc:docMk/>
          <pc:sldMk cId="1381288960" sldId="435"/>
        </pc:sldMkLst>
      </pc:sldChg>
      <pc:sldChg chg="modSp add mod ord">
        <pc:chgData name="Marion Sol" userId="8fc6c4da0649c2dd" providerId="LiveId" clId="{3810C400-5B07-4CA4-906F-AD0A653AA6DC}" dt="2025-08-10T20:45:56.656" v="2592"/>
        <pc:sldMkLst>
          <pc:docMk/>
          <pc:sldMk cId="32921561" sldId="436"/>
        </pc:sldMkLst>
      </pc:sldChg>
      <pc:sldChg chg="addSp delSp modSp add mod">
        <pc:chgData name="Marion Sol" userId="8fc6c4da0649c2dd" providerId="LiveId" clId="{3810C400-5B07-4CA4-906F-AD0A653AA6DC}" dt="2025-08-14T08:58:58.435" v="2899" actId="20577"/>
        <pc:sldMkLst>
          <pc:docMk/>
          <pc:sldMk cId="3428777277" sldId="437"/>
        </pc:sldMkLst>
        <pc:spChg chg="mod">
          <ac:chgData name="Marion Sol" userId="8fc6c4da0649c2dd" providerId="LiveId" clId="{3810C400-5B07-4CA4-906F-AD0A653AA6DC}" dt="2025-08-13T12:47:40.028" v="2659" actId="20577"/>
          <ac:spMkLst>
            <pc:docMk/>
            <pc:sldMk cId="3428777277" sldId="437"/>
            <ac:spMk id="2" creationId="{8CDC529B-BA0A-7879-4CD7-0AED66A7AE76}"/>
          </ac:spMkLst>
        </pc:spChg>
        <pc:spChg chg="mod">
          <ac:chgData name="Marion Sol" userId="8fc6c4da0649c2dd" providerId="LiveId" clId="{3810C400-5B07-4CA4-906F-AD0A653AA6DC}" dt="2025-08-13T12:47:28.206" v="2640" actId="20577"/>
          <ac:spMkLst>
            <pc:docMk/>
            <pc:sldMk cId="3428777277" sldId="437"/>
            <ac:spMk id="3" creationId="{16CE5AB7-7916-769B-6312-9F7CD82DC732}"/>
          </ac:spMkLst>
        </pc:spChg>
        <pc:spChg chg="add mod">
          <ac:chgData name="Marion Sol" userId="8fc6c4da0649c2dd" providerId="LiveId" clId="{3810C400-5B07-4CA4-906F-AD0A653AA6DC}" dt="2025-08-14T08:58:58.435" v="2899" actId="20577"/>
          <ac:spMkLst>
            <pc:docMk/>
            <pc:sldMk cId="3428777277" sldId="437"/>
            <ac:spMk id="5" creationId="{1869C566-6572-689D-7FD1-D26C997E9A94}"/>
          </ac:spMkLst>
        </pc:spChg>
        <pc:spChg chg="add mod">
          <ac:chgData name="Marion Sol" userId="8fc6c4da0649c2dd" providerId="LiveId" clId="{3810C400-5B07-4CA4-906F-AD0A653AA6DC}" dt="2025-08-14T08:49:41.932" v="2827" actId="108"/>
          <ac:spMkLst>
            <pc:docMk/>
            <pc:sldMk cId="3428777277" sldId="437"/>
            <ac:spMk id="8" creationId="{69CA1B0F-E20E-EB2A-2697-FED455954E0A}"/>
          </ac:spMkLst>
        </pc:spChg>
      </pc:sldChg>
      <pc:sldChg chg="addSp delSp modSp add mod">
        <pc:chgData name="Marion Sol" userId="8fc6c4da0649c2dd" providerId="LiveId" clId="{3810C400-5B07-4CA4-906F-AD0A653AA6DC}" dt="2025-08-14T09:22:29.793" v="2906" actId="22"/>
        <pc:sldMkLst>
          <pc:docMk/>
          <pc:sldMk cId="4111703028" sldId="438"/>
        </pc:sldMkLst>
      </pc:sldChg>
      <pc:sldChg chg="addSp modSp add mod">
        <pc:chgData name="Marion Sol" userId="8fc6c4da0649c2dd" providerId="LiveId" clId="{3810C400-5B07-4CA4-906F-AD0A653AA6DC}" dt="2025-08-14T09:44:29.267" v="2959" actId="1076"/>
        <pc:sldMkLst>
          <pc:docMk/>
          <pc:sldMk cId="1724329547" sldId="439"/>
        </pc:sldMkLst>
        <pc:spChg chg="mod">
          <ac:chgData name="Marion Sol" userId="8fc6c4da0649c2dd" providerId="LiveId" clId="{3810C400-5B07-4CA4-906F-AD0A653AA6DC}" dt="2025-08-13T12:49:06.048" v="2771" actId="20577"/>
          <ac:spMkLst>
            <pc:docMk/>
            <pc:sldMk cId="1724329547" sldId="439"/>
            <ac:spMk id="2" creationId="{D5B40212-E0CE-698E-DD20-51D790BBC9F2}"/>
          </ac:spMkLst>
        </pc:spChg>
        <pc:spChg chg="add mod">
          <ac:chgData name="Marion Sol" userId="8fc6c4da0649c2dd" providerId="LiveId" clId="{3810C400-5B07-4CA4-906F-AD0A653AA6DC}" dt="2025-08-14T09:41:54.710" v="2913"/>
          <ac:spMkLst>
            <pc:docMk/>
            <pc:sldMk cId="1724329547" sldId="439"/>
            <ac:spMk id="6" creationId="{0F62F430-E279-916D-18A2-9EBAB3EA7B41}"/>
          </ac:spMkLst>
        </pc:spChg>
      </pc:sldChg>
      <pc:sldChg chg="addSp delSp modSp add mod">
        <pc:chgData name="Marion Sol" userId="8fc6c4da0649c2dd" providerId="LiveId" clId="{3810C400-5B07-4CA4-906F-AD0A653AA6DC}" dt="2025-08-14T10:35:44.092" v="2978" actId="1076"/>
        <pc:sldMkLst>
          <pc:docMk/>
          <pc:sldMk cId="548003620" sldId="440"/>
        </pc:sldMkLst>
        <pc:picChg chg="add mod">
          <ac:chgData name="Marion Sol" userId="8fc6c4da0649c2dd" providerId="LiveId" clId="{3810C400-5B07-4CA4-906F-AD0A653AA6DC}" dt="2025-08-14T10:35:44.092" v="2978" actId="1076"/>
          <ac:picMkLst>
            <pc:docMk/>
            <pc:sldMk cId="548003620" sldId="440"/>
            <ac:picMk id="7" creationId="{75719A05-2201-ECFD-5C2B-FB76DE65CA9E}"/>
          </ac:picMkLst>
        </pc:picChg>
      </pc:sldChg>
      <pc:sldChg chg="modSp add mod">
        <pc:chgData name="Marion Sol" userId="8fc6c4da0649c2dd" providerId="LiveId" clId="{3810C400-5B07-4CA4-906F-AD0A653AA6DC}" dt="2025-08-13T12:49:59.698" v="2822" actId="20577"/>
        <pc:sldMkLst>
          <pc:docMk/>
          <pc:sldMk cId="253092219" sldId="441"/>
        </pc:sldMkLst>
        <pc:spChg chg="mod">
          <ac:chgData name="Marion Sol" userId="8fc6c4da0649c2dd" providerId="LiveId" clId="{3810C400-5B07-4CA4-906F-AD0A653AA6DC}" dt="2025-08-13T12:49:53.085" v="2813" actId="20577"/>
          <ac:spMkLst>
            <pc:docMk/>
            <pc:sldMk cId="253092219" sldId="441"/>
            <ac:spMk id="2" creationId="{F2F77BB6-3E77-B429-5A98-F532B469C0E3}"/>
          </ac:spMkLst>
        </pc:spChg>
        <pc:spChg chg="mod">
          <ac:chgData name="Marion Sol" userId="8fc6c4da0649c2dd" providerId="LiveId" clId="{3810C400-5B07-4CA4-906F-AD0A653AA6DC}" dt="2025-08-13T12:49:59.698" v="2822" actId="20577"/>
          <ac:spMkLst>
            <pc:docMk/>
            <pc:sldMk cId="253092219" sldId="441"/>
            <ac:spMk id="5" creationId="{F333F24D-40A9-6A70-F77E-6F302F616C9F}"/>
          </ac:spMkLst>
        </pc:spChg>
      </pc:sldChg>
      <pc:sldChg chg="addSp delSp modSp add mod">
        <pc:chgData name="Marion Sol" userId="8fc6c4da0649c2dd" providerId="LiveId" clId="{3810C400-5B07-4CA4-906F-AD0A653AA6DC}" dt="2025-08-14T09:23:11.414" v="2911" actId="1076"/>
        <pc:sldMkLst>
          <pc:docMk/>
          <pc:sldMk cId="2995147652" sldId="442"/>
        </pc:sldMkLst>
      </pc:sldChg>
      <pc:sldChg chg="delSp modSp add mod">
        <pc:chgData name="Marion Sol" userId="8fc6c4da0649c2dd" providerId="LiveId" clId="{3810C400-5B07-4CA4-906F-AD0A653AA6DC}" dt="2025-08-14T10:18:44.229" v="2974"/>
        <pc:sldMkLst>
          <pc:docMk/>
          <pc:sldMk cId="3461902863" sldId="443"/>
        </pc:sldMkLst>
      </pc:sldChg>
    </pc:docChg>
  </pc:docChgLst>
  <pc:docChgLst>
    <pc:chgData name="Marion Sol" userId="8fc6c4da0649c2dd" providerId="LiveId" clId="{76A96433-4849-449C-B5E8-FAFD03354B5C}"/>
    <pc:docChg chg="undo custSel addSld delSld modSld sldOrd">
      <pc:chgData name="Marion Sol" userId="8fc6c4da0649c2dd" providerId="LiveId" clId="{76A96433-4849-449C-B5E8-FAFD03354B5C}" dt="2024-11-24T09:41:57.920" v="1072" actId="20577"/>
      <pc:docMkLst>
        <pc:docMk/>
      </pc:docMkLst>
      <pc:sldChg chg="modSp mod">
        <pc:chgData name="Marion Sol" userId="8fc6c4da0649c2dd" providerId="LiveId" clId="{76A96433-4849-449C-B5E8-FAFD03354B5C}" dt="2024-11-21T15:27:38.391" v="1" actId="20577"/>
        <pc:sldMkLst>
          <pc:docMk/>
          <pc:sldMk cId="3656268417" sldId="298"/>
        </pc:sldMkLst>
      </pc:sldChg>
      <pc:sldChg chg="addSp delSp modSp mod modNotesTx">
        <pc:chgData name="Marion Sol" userId="8fc6c4da0649c2dd" providerId="LiveId" clId="{76A96433-4849-449C-B5E8-FAFD03354B5C}" dt="2024-11-22T10:51:51.612" v="1011" actId="20577"/>
        <pc:sldMkLst>
          <pc:docMk/>
          <pc:sldMk cId="3455052573" sldId="301"/>
        </pc:sldMkLst>
      </pc:sldChg>
      <pc:sldChg chg="addSp delSp modSp mod">
        <pc:chgData name="Marion Sol" userId="8fc6c4da0649c2dd" providerId="LiveId" clId="{76A96433-4849-449C-B5E8-FAFD03354B5C}" dt="2024-11-21T15:28:32.227" v="7" actId="1076"/>
        <pc:sldMkLst>
          <pc:docMk/>
          <pc:sldMk cId="2614016488" sldId="323"/>
        </pc:sldMkLst>
      </pc:sldChg>
      <pc:sldChg chg="addSp delSp modSp mod">
        <pc:chgData name="Marion Sol" userId="8fc6c4da0649c2dd" providerId="LiveId" clId="{76A96433-4849-449C-B5E8-FAFD03354B5C}" dt="2024-11-21T15:29:50.451" v="12" actId="1076"/>
        <pc:sldMkLst>
          <pc:docMk/>
          <pc:sldMk cId="3739465482" sldId="324"/>
        </pc:sldMkLst>
      </pc:sldChg>
      <pc:sldChg chg="del">
        <pc:chgData name="Marion Sol" userId="8fc6c4da0649c2dd" providerId="LiveId" clId="{76A96433-4849-449C-B5E8-FAFD03354B5C}" dt="2024-11-21T16:39:06.700" v="587" actId="47"/>
        <pc:sldMkLst>
          <pc:docMk/>
          <pc:sldMk cId="1896576238" sldId="326"/>
        </pc:sldMkLst>
      </pc:sldChg>
      <pc:sldChg chg="del">
        <pc:chgData name="Marion Sol" userId="8fc6c4da0649c2dd" providerId="LiveId" clId="{76A96433-4849-449C-B5E8-FAFD03354B5C}" dt="2024-11-22T09:18:01.575" v="698" actId="47"/>
        <pc:sldMkLst>
          <pc:docMk/>
          <pc:sldMk cId="1916144339" sldId="327"/>
        </pc:sldMkLst>
      </pc:sldChg>
      <pc:sldChg chg="addSp delSp modSp mod">
        <pc:chgData name="Marion Sol" userId="8fc6c4da0649c2dd" providerId="LiveId" clId="{76A96433-4849-449C-B5E8-FAFD03354B5C}" dt="2024-11-21T16:41:47.284" v="593" actId="1076"/>
        <pc:sldMkLst>
          <pc:docMk/>
          <pc:sldMk cId="1975471007" sldId="330"/>
        </pc:sldMkLst>
      </pc:sldChg>
      <pc:sldChg chg="addSp delSp modSp mod delAnim">
        <pc:chgData name="Marion Sol" userId="8fc6c4da0649c2dd" providerId="LiveId" clId="{76A96433-4849-449C-B5E8-FAFD03354B5C}" dt="2024-11-21T16:45:39.055" v="623" actId="1076"/>
        <pc:sldMkLst>
          <pc:docMk/>
          <pc:sldMk cId="2190676379" sldId="331"/>
        </pc:sldMkLst>
      </pc:sldChg>
      <pc:sldChg chg="addSp delSp modSp mod">
        <pc:chgData name="Marion Sol" userId="8fc6c4da0649c2dd" providerId="LiveId" clId="{76A96433-4849-449C-B5E8-FAFD03354B5C}" dt="2024-11-21T16:50:32.937" v="659" actId="1076"/>
        <pc:sldMkLst>
          <pc:docMk/>
          <pc:sldMk cId="1486914526" sldId="334"/>
        </pc:sldMkLst>
      </pc:sldChg>
      <pc:sldChg chg="addSp delSp modSp mod delAnim modAnim modNotesTx">
        <pc:chgData name="Marion Sol" userId="8fc6c4da0649c2dd" providerId="LiveId" clId="{76A96433-4849-449C-B5E8-FAFD03354B5C}" dt="2024-11-22T10:52:48.973" v="1012"/>
        <pc:sldMkLst>
          <pc:docMk/>
          <pc:sldMk cId="2051964485" sldId="335"/>
        </pc:sldMkLst>
      </pc:sldChg>
      <pc:sldChg chg="addSp delSp modSp mod delAnim modAnim modNotesTx">
        <pc:chgData name="Marion Sol" userId="8fc6c4da0649c2dd" providerId="LiveId" clId="{76A96433-4849-449C-B5E8-FAFD03354B5C}" dt="2024-11-22T10:55:31.835" v="1013"/>
        <pc:sldMkLst>
          <pc:docMk/>
          <pc:sldMk cId="727172265" sldId="336"/>
        </pc:sldMkLst>
      </pc:sldChg>
      <pc:sldChg chg="del">
        <pc:chgData name="Marion Sol" userId="8fc6c4da0649c2dd" providerId="LiveId" clId="{76A96433-4849-449C-B5E8-FAFD03354B5C}" dt="2024-11-21T17:04:35.474" v="693" actId="2696"/>
        <pc:sldMkLst>
          <pc:docMk/>
          <pc:sldMk cId="3427905224" sldId="338"/>
        </pc:sldMkLst>
      </pc:sldChg>
      <pc:sldChg chg="del">
        <pc:chgData name="Marion Sol" userId="8fc6c4da0649c2dd" providerId="LiveId" clId="{76A96433-4849-449C-B5E8-FAFD03354B5C}" dt="2024-11-21T16:49:07.306" v="653" actId="2696"/>
        <pc:sldMkLst>
          <pc:docMk/>
          <pc:sldMk cId="3552246199" sldId="339"/>
        </pc:sldMkLst>
      </pc:sldChg>
      <pc:sldChg chg="del">
        <pc:chgData name="Marion Sol" userId="8fc6c4da0649c2dd" providerId="LiveId" clId="{76A96433-4849-449C-B5E8-FAFD03354B5C}" dt="2024-11-21T16:49:11.432" v="654" actId="2696"/>
        <pc:sldMkLst>
          <pc:docMk/>
          <pc:sldMk cId="1807533478" sldId="340"/>
        </pc:sldMkLst>
      </pc:sldChg>
      <pc:sldChg chg="addSp delSp modSp mod delAnim modAnim modNotesTx">
        <pc:chgData name="Marion Sol" userId="8fc6c4da0649c2dd" providerId="LiveId" clId="{76A96433-4849-449C-B5E8-FAFD03354B5C}" dt="2024-11-22T11:31:07.659" v="1015"/>
        <pc:sldMkLst>
          <pc:docMk/>
          <pc:sldMk cId="1281375011" sldId="341"/>
        </pc:sldMkLst>
      </pc:sldChg>
      <pc:sldChg chg="addSp delSp modSp add mod ord delAnim modAnim modNotesTx">
        <pc:chgData name="Marion Sol" userId="8fc6c4da0649c2dd" providerId="LiveId" clId="{76A96433-4849-449C-B5E8-FAFD03354B5C}" dt="2024-11-22T10:17:48.424" v="819"/>
        <pc:sldMkLst>
          <pc:docMk/>
          <pc:sldMk cId="3349361830" sldId="343"/>
        </pc:sldMkLst>
      </pc:sldChg>
      <pc:sldChg chg="addSp delSp modSp add mod modNotesTx">
        <pc:chgData name="Marion Sol" userId="8fc6c4da0649c2dd" providerId="LiveId" clId="{76A96433-4849-449C-B5E8-FAFD03354B5C}" dt="2024-11-24T09:33:27.832" v="1066" actId="20577"/>
        <pc:sldMkLst>
          <pc:docMk/>
          <pc:sldMk cId="2373458544" sldId="344"/>
        </pc:sldMkLst>
      </pc:sldChg>
      <pc:sldChg chg="addSp delSp modSp add mod modNotesTx">
        <pc:chgData name="Marion Sol" userId="8fc6c4da0649c2dd" providerId="LiveId" clId="{76A96433-4849-449C-B5E8-FAFD03354B5C}" dt="2024-11-22T10:20:15.430" v="829"/>
        <pc:sldMkLst>
          <pc:docMk/>
          <pc:sldMk cId="3079789910" sldId="345"/>
        </pc:sldMkLst>
      </pc:sldChg>
      <pc:sldChg chg="addSp delSp modSp add mod modNotesTx">
        <pc:chgData name="Marion Sol" userId="8fc6c4da0649c2dd" providerId="LiveId" clId="{76A96433-4849-449C-B5E8-FAFD03354B5C}" dt="2024-11-24T09:39:45.413" v="1067" actId="20577"/>
        <pc:sldMkLst>
          <pc:docMk/>
          <pc:sldMk cId="2627308402" sldId="346"/>
        </pc:sldMkLst>
      </pc:sldChg>
      <pc:sldChg chg="addSp delSp modSp add mod modNotesTx">
        <pc:chgData name="Marion Sol" userId="8fc6c4da0649c2dd" providerId="LiveId" clId="{76A96433-4849-449C-B5E8-FAFD03354B5C}" dt="2024-11-22T10:25:09.070" v="832"/>
        <pc:sldMkLst>
          <pc:docMk/>
          <pc:sldMk cId="194972501" sldId="347"/>
        </pc:sldMkLst>
      </pc:sldChg>
      <pc:sldChg chg="addSp modSp add mod modNotesTx">
        <pc:chgData name="Marion Sol" userId="8fc6c4da0649c2dd" providerId="LiveId" clId="{76A96433-4849-449C-B5E8-FAFD03354B5C}" dt="2024-11-22T10:27:26.896" v="839"/>
        <pc:sldMkLst>
          <pc:docMk/>
          <pc:sldMk cId="3219480139" sldId="348"/>
        </pc:sldMkLst>
      </pc:sldChg>
      <pc:sldChg chg="addSp modSp add mod modNotesTx">
        <pc:chgData name="Marion Sol" userId="8fc6c4da0649c2dd" providerId="LiveId" clId="{76A96433-4849-449C-B5E8-FAFD03354B5C}" dt="2024-11-24T09:40:30.045" v="1071" actId="20577"/>
        <pc:sldMkLst>
          <pc:docMk/>
          <pc:sldMk cId="3487744537" sldId="349"/>
        </pc:sldMkLst>
      </pc:sldChg>
      <pc:sldChg chg="addSp modSp add mod modNotesTx">
        <pc:chgData name="Marion Sol" userId="8fc6c4da0649c2dd" providerId="LiveId" clId="{76A96433-4849-449C-B5E8-FAFD03354B5C}" dt="2024-11-22T10:26:38.804" v="835"/>
        <pc:sldMkLst>
          <pc:docMk/>
          <pc:sldMk cId="3746738210" sldId="350"/>
        </pc:sldMkLst>
      </pc:sldChg>
      <pc:sldChg chg="addSp modSp add mod modNotesTx">
        <pc:chgData name="Marion Sol" userId="8fc6c4da0649c2dd" providerId="LiveId" clId="{76A96433-4849-449C-B5E8-FAFD03354B5C}" dt="2024-11-24T09:40:26.289" v="1070" actId="20577"/>
        <pc:sldMkLst>
          <pc:docMk/>
          <pc:sldMk cId="2910476165" sldId="351"/>
        </pc:sldMkLst>
      </pc:sldChg>
      <pc:sldChg chg="addSp modSp add mod modNotesTx">
        <pc:chgData name="Marion Sol" userId="8fc6c4da0649c2dd" providerId="LiveId" clId="{76A96433-4849-449C-B5E8-FAFD03354B5C}" dt="2024-11-24T09:40:22.634" v="1069" actId="20577"/>
        <pc:sldMkLst>
          <pc:docMk/>
          <pc:sldMk cId="2556366802" sldId="352"/>
        </pc:sldMkLst>
      </pc:sldChg>
      <pc:sldChg chg="addSp modSp add mod modNotesTx">
        <pc:chgData name="Marion Sol" userId="8fc6c4da0649c2dd" providerId="LiveId" clId="{76A96433-4849-449C-B5E8-FAFD03354B5C}" dt="2024-11-24T09:40:18.202" v="1068" actId="20577"/>
        <pc:sldMkLst>
          <pc:docMk/>
          <pc:sldMk cId="3817381870" sldId="353"/>
        </pc:sldMkLst>
      </pc:sldChg>
      <pc:sldChg chg="addSp delSp modSp add mod modNotesTx">
        <pc:chgData name="Marion Sol" userId="8fc6c4da0649c2dd" providerId="LiveId" clId="{76A96433-4849-449C-B5E8-FAFD03354B5C}" dt="2024-11-22T10:35:56.370" v="990" actId="20577"/>
        <pc:sldMkLst>
          <pc:docMk/>
          <pc:sldMk cId="1471582115" sldId="354"/>
        </pc:sldMkLst>
      </pc:sldChg>
      <pc:sldChg chg="addSp delSp modSp add mod modNotesTx">
        <pc:chgData name="Marion Sol" userId="8fc6c4da0649c2dd" providerId="LiveId" clId="{76A96433-4849-449C-B5E8-FAFD03354B5C}" dt="2024-11-22T10:40:27.270" v="1004" actId="20577"/>
        <pc:sldMkLst>
          <pc:docMk/>
          <pc:sldMk cId="4236037432" sldId="355"/>
        </pc:sldMkLst>
      </pc:sldChg>
      <pc:sldChg chg="addSp delSp modSp add mod modNotesTx">
        <pc:chgData name="Marion Sol" userId="8fc6c4da0649c2dd" providerId="LiveId" clId="{76A96433-4849-449C-B5E8-FAFD03354B5C}" dt="2024-11-24T09:41:57.920" v="1072" actId="20577"/>
        <pc:sldMkLst>
          <pc:docMk/>
          <pc:sldMk cId="1682559589" sldId="356"/>
        </pc:sldMkLst>
      </pc:sldChg>
      <pc:sldChg chg="addSp delSp modSp add mod modNotesTx">
        <pc:chgData name="Marion Sol" userId="8fc6c4da0649c2dd" providerId="LiveId" clId="{76A96433-4849-449C-B5E8-FAFD03354B5C}" dt="2024-11-22T10:42:08.672" v="1007"/>
        <pc:sldMkLst>
          <pc:docMk/>
          <pc:sldMk cId="2700479596" sldId="357"/>
        </pc:sldMkLst>
      </pc:sldChg>
      <pc:sldChg chg="add del">
        <pc:chgData name="Marion Sol" userId="8fc6c4da0649c2dd" providerId="LiveId" clId="{76A96433-4849-449C-B5E8-FAFD03354B5C}" dt="2024-11-21T16:23:45.616" v="487" actId="47"/>
        <pc:sldMkLst>
          <pc:docMk/>
          <pc:sldMk cId="3553653564" sldId="357"/>
        </pc:sldMkLst>
      </pc:sldChg>
      <pc:sldChg chg="add del">
        <pc:chgData name="Marion Sol" userId="8fc6c4da0649c2dd" providerId="LiveId" clId="{76A96433-4849-449C-B5E8-FAFD03354B5C}" dt="2024-11-21T16:23:46.961" v="488" actId="47"/>
        <pc:sldMkLst>
          <pc:docMk/>
          <pc:sldMk cId="140060500" sldId="358"/>
        </pc:sldMkLst>
      </pc:sldChg>
      <pc:sldChg chg="addSp delSp modSp add del mod modNotesTx">
        <pc:chgData name="Marion Sol" userId="8fc6c4da0649c2dd" providerId="LiveId" clId="{76A96433-4849-449C-B5E8-FAFD03354B5C}" dt="2024-11-22T10:48:30.342" v="1008"/>
        <pc:sldMkLst>
          <pc:docMk/>
          <pc:sldMk cId="1304831700" sldId="358"/>
        </pc:sldMkLst>
      </pc:sldChg>
      <pc:sldChg chg="add del">
        <pc:chgData name="Marion Sol" userId="8fc6c4da0649c2dd" providerId="LiveId" clId="{76A96433-4849-449C-B5E8-FAFD03354B5C}" dt="2024-11-21T16:23:47.849" v="489" actId="47"/>
        <pc:sldMkLst>
          <pc:docMk/>
          <pc:sldMk cId="1280013612" sldId="359"/>
        </pc:sldMkLst>
      </pc:sldChg>
      <pc:sldChg chg="addSp delSp modSp add mod">
        <pc:chgData name="Marion Sol" userId="8fc6c4da0649c2dd" providerId="LiveId" clId="{76A96433-4849-449C-B5E8-FAFD03354B5C}" dt="2024-11-21T16:48:58.533" v="652" actId="1076"/>
        <pc:sldMkLst>
          <pc:docMk/>
          <pc:sldMk cId="2643678529" sldId="359"/>
        </pc:sldMkLst>
      </pc:sldChg>
      <pc:sldChg chg="add del">
        <pc:chgData name="Marion Sol" userId="8fc6c4da0649c2dd" providerId="LiveId" clId="{76A96433-4849-449C-B5E8-FAFD03354B5C}" dt="2024-11-21T16:23:48.735" v="490" actId="47"/>
        <pc:sldMkLst>
          <pc:docMk/>
          <pc:sldMk cId="69227884" sldId="360"/>
        </pc:sldMkLst>
      </pc:sldChg>
      <pc:sldChg chg="addSp delSp modSp add mod delAnim modAnim">
        <pc:chgData name="Marion Sol" userId="8fc6c4da0649c2dd" providerId="LiveId" clId="{76A96433-4849-449C-B5E8-FAFD03354B5C}" dt="2024-11-21T17:02:16.603" v="680"/>
        <pc:sldMkLst>
          <pc:docMk/>
          <pc:sldMk cId="1753747629" sldId="360"/>
        </pc:sldMkLst>
      </pc:sldChg>
      <pc:sldChg chg="add del">
        <pc:chgData name="Marion Sol" userId="8fc6c4da0649c2dd" providerId="LiveId" clId="{76A96433-4849-449C-B5E8-FAFD03354B5C}" dt="2024-11-21T16:23:50.009" v="491" actId="47"/>
        <pc:sldMkLst>
          <pc:docMk/>
          <pc:sldMk cId="913758521" sldId="361"/>
        </pc:sldMkLst>
      </pc:sldChg>
      <pc:sldChg chg="addSp delSp modSp add del mod">
        <pc:chgData name="Marion Sol" userId="8fc6c4da0649c2dd" providerId="LiveId" clId="{76A96433-4849-449C-B5E8-FAFD03354B5C}" dt="2024-11-21T16:23:41.333" v="486" actId="47"/>
        <pc:sldMkLst>
          <pc:docMk/>
          <pc:sldMk cId="1125917387" sldId="362"/>
        </pc:sldMkLst>
      </pc:sldChg>
    </pc:docChg>
  </pc:docChgLst>
  <pc:docChgLst>
    <pc:chgData name="Marion Sol" userId="8fc6c4da0649c2dd" providerId="LiveId" clId="{6387FF40-21DE-429A-919E-8C44BCA56CC7}"/>
    <pc:docChg chg="undo custSel addSld delSld modSld sldOrd">
      <pc:chgData name="Marion Sol" userId="8fc6c4da0649c2dd" providerId="LiveId" clId="{6387FF40-21DE-429A-919E-8C44BCA56CC7}" dt="2025-08-23T11:59:32.791" v="889" actId="47"/>
      <pc:docMkLst>
        <pc:docMk/>
      </pc:docMkLst>
      <pc:sldChg chg="modSp mod">
        <pc:chgData name="Marion Sol" userId="8fc6c4da0649c2dd" providerId="LiveId" clId="{6387FF40-21DE-429A-919E-8C44BCA56CC7}" dt="2025-08-23T09:04:58.156" v="742" actId="313"/>
        <pc:sldMkLst>
          <pc:docMk/>
          <pc:sldMk cId="2162296177" sldId="362"/>
        </pc:sldMkLst>
        <pc:spChg chg="mod">
          <ac:chgData name="Marion Sol" userId="8fc6c4da0649c2dd" providerId="LiveId" clId="{6387FF40-21DE-429A-919E-8C44BCA56CC7}" dt="2025-08-23T09:04:58.156" v="742" actId="313"/>
          <ac:spMkLst>
            <pc:docMk/>
            <pc:sldMk cId="2162296177" sldId="362"/>
            <ac:spMk id="2" creationId="{C448A4E2-75D6-9730-13AB-28C62479B01D}"/>
          </ac:spMkLst>
        </pc:spChg>
      </pc:sldChg>
      <pc:sldChg chg="modSp mod">
        <pc:chgData name="Marion Sol" userId="8fc6c4da0649c2dd" providerId="LiveId" clId="{6387FF40-21DE-429A-919E-8C44BCA56CC7}" dt="2025-08-23T09:04:23.530" v="741" actId="313"/>
        <pc:sldMkLst>
          <pc:docMk/>
          <pc:sldMk cId="1164773322" sldId="366"/>
        </pc:sldMkLst>
        <pc:spChg chg="mod">
          <ac:chgData name="Marion Sol" userId="8fc6c4da0649c2dd" providerId="LiveId" clId="{6387FF40-21DE-429A-919E-8C44BCA56CC7}" dt="2025-08-23T09:04:23.530" v="741" actId="313"/>
          <ac:spMkLst>
            <pc:docMk/>
            <pc:sldMk cId="1164773322" sldId="366"/>
            <ac:spMk id="7" creationId="{14516170-EDCE-B725-5DB6-EF635C76A11B}"/>
          </ac:spMkLst>
        </pc:spChg>
      </pc:sldChg>
      <pc:sldChg chg="modSp">
        <pc:chgData name="Marion Sol" userId="8fc6c4da0649c2dd" providerId="LiveId" clId="{6387FF40-21DE-429A-919E-8C44BCA56CC7}" dt="2025-08-22T07:03:21.637" v="89" actId="20577"/>
        <pc:sldMkLst>
          <pc:docMk/>
          <pc:sldMk cId="3438388332" sldId="398"/>
        </pc:sldMkLst>
        <pc:graphicFrameChg chg="mod">
          <ac:chgData name="Marion Sol" userId="8fc6c4da0649c2dd" providerId="LiveId" clId="{6387FF40-21DE-429A-919E-8C44BCA56CC7}" dt="2025-08-22T07:03:21.637" v="89" actId="20577"/>
          <ac:graphicFrameMkLst>
            <pc:docMk/>
            <pc:sldMk cId="3438388332" sldId="398"/>
            <ac:graphicFrameMk id="50" creationId="{EAC428DD-6AE1-3B7B-84AE-2E2AE8A0004D}"/>
          </ac:graphicFrameMkLst>
        </pc:graphicFrameChg>
      </pc:sldChg>
      <pc:sldChg chg="del modNotesTx">
        <pc:chgData name="Marion Sol" userId="8fc6c4da0649c2dd" providerId="LiveId" clId="{6387FF40-21DE-429A-919E-8C44BCA56CC7}" dt="2025-08-22T09:30:07.344" v="148" actId="47"/>
        <pc:sldMkLst>
          <pc:docMk/>
          <pc:sldMk cId="1950889355" sldId="400"/>
        </pc:sldMkLst>
      </pc:sldChg>
      <pc:sldChg chg="modSp mod modNotesTx">
        <pc:chgData name="Marion Sol" userId="8fc6c4da0649c2dd" providerId="LiveId" clId="{6387FF40-21DE-429A-919E-8C44BCA56CC7}" dt="2025-08-22T07:05:01.833" v="91" actId="20577"/>
        <pc:sldMkLst>
          <pc:docMk/>
          <pc:sldMk cId="2901442080" sldId="401"/>
        </pc:sldMkLst>
        <pc:spChg chg="mod">
          <ac:chgData name="Marion Sol" userId="8fc6c4da0649c2dd" providerId="LiveId" clId="{6387FF40-21DE-429A-919E-8C44BCA56CC7}" dt="2025-08-22T07:05:01.833" v="91" actId="20577"/>
          <ac:spMkLst>
            <pc:docMk/>
            <pc:sldMk cId="2901442080" sldId="401"/>
            <ac:spMk id="3" creationId="{8B1F25E1-44A8-8125-5E1A-BA40A44C04E9}"/>
          </ac:spMkLst>
        </pc:spChg>
      </pc:sldChg>
      <pc:sldChg chg="addSp delSp modSp del mod ord modNotesTx">
        <pc:chgData name="Marion Sol" userId="8fc6c4da0649c2dd" providerId="LiveId" clId="{6387FF40-21DE-429A-919E-8C44BCA56CC7}" dt="2025-08-23T08:20:08.308" v="616" actId="47"/>
        <pc:sldMkLst>
          <pc:docMk/>
          <pc:sldMk cId="4059507241" sldId="404"/>
        </pc:sldMkLst>
        <pc:spChg chg="mod">
          <ac:chgData name="Marion Sol" userId="8fc6c4da0649c2dd" providerId="LiveId" clId="{6387FF40-21DE-429A-919E-8C44BCA56CC7}" dt="2025-08-22T10:46:02.290" v="375" actId="20577"/>
          <ac:spMkLst>
            <pc:docMk/>
            <pc:sldMk cId="4059507241" sldId="404"/>
            <ac:spMk id="3" creationId="{033EE2EF-6EFA-628C-5710-7086E20E2FBA}"/>
          </ac:spMkLst>
        </pc:spChg>
        <pc:spChg chg="add del">
          <ac:chgData name="Marion Sol" userId="8fc6c4da0649c2dd" providerId="LiveId" clId="{6387FF40-21DE-429A-919E-8C44BCA56CC7}" dt="2025-08-22T10:45:41.101" v="361" actId="22"/>
          <ac:spMkLst>
            <pc:docMk/>
            <pc:sldMk cId="4059507241" sldId="404"/>
            <ac:spMk id="11" creationId="{D03C9FB6-4ECF-361A-9BFD-3DA43998532B}"/>
          </ac:spMkLst>
        </pc:spChg>
        <pc:spChg chg="add del">
          <ac:chgData name="Marion Sol" userId="8fc6c4da0649c2dd" providerId="LiveId" clId="{6387FF40-21DE-429A-919E-8C44BCA56CC7}" dt="2025-08-22T10:45:50.591" v="363" actId="22"/>
          <ac:spMkLst>
            <pc:docMk/>
            <pc:sldMk cId="4059507241" sldId="404"/>
            <ac:spMk id="15" creationId="{F2224644-C148-0D15-5074-A53110BE23DA}"/>
          </ac:spMkLst>
        </pc:spChg>
        <pc:spChg chg="add mod">
          <ac:chgData name="Marion Sol" userId="8fc6c4da0649c2dd" providerId="LiveId" clId="{6387FF40-21DE-429A-919E-8C44BCA56CC7}" dt="2025-08-22T10:49:47.796" v="390" actId="12"/>
          <ac:spMkLst>
            <pc:docMk/>
            <pc:sldMk cId="4059507241" sldId="404"/>
            <ac:spMk id="17" creationId="{281C9F0A-4C9C-F9EF-01EF-F5CCBA4980AE}"/>
          </ac:spMkLst>
        </pc:spChg>
        <pc:picChg chg="del">
          <ac:chgData name="Marion Sol" userId="8fc6c4da0649c2dd" providerId="LiveId" clId="{6387FF40-21DE-429A-919E-8C44BCA56CC7}" dt="2025-08-22T07:05:18.756" v="92" actId="478"/>
          <ac:picMkLst>
            <pc:docMk/>
            <pc:sldMk cId="4059507241" sldId="404"/>
            <ac:picMk id="5" creationId="{9E87F3CB-85ED-2FF1-A43E-EF01686D820A}"/>
          </ac:picMkLst>
        </pc:picChg>
        <pc:picChg chg="del">
          <ac:chgData name="Marion Sol" userId="8fc6c4da0649c2dd" providerId="LiveId" clId="{6387FF40-21DE-429A-919E-8C44BCA56CC7}" dt="2025-08-22T07:05:19.700" v="93" actId="478"/>
          <ac:picMkLst>
            <pc:docMk/>
            <pc:sldMk cId="4059507241" sldId="404"/>
            <ac:picMk id="6" creationId="{C36C1027-B356-66A0-5873-0FFBFC1762BB}"/>
          </ac:picMkLst>
        </pc:picChg>
        <pc:picChg chg="add del mod">
          <ac:chgData name="Marion Sol" userId="8fc6c4da0649c2dd" providerId="LiveId" clId="{6387FF40-21DE-429A-919E-8C44BCA56CC7}" dt="2025-08-22T10:46:20.522" v="377" actId="478"/>
          <ac:picMkLst>
            <pc:docMk/>
            <pc:sldMk cId="4059507241" sldId="404"/>
            <ac:picMk id="8" creationId="{41543C19-59E8-233A-80C8-44D6AC393B7F}"/>
          </ac:picMkLst>
        </pc:picChg>
      </pc:sldChg>
      <pc:sldChg chg="modNotesTx">
        <pc:chgData name="Marion Sol" userId="8fc6c4da0649c2dd" providerId="LiveId" clId="{6387FF40-21DE-429A-919E-8C44BCA56CC7}" dt="2025-08-14T19:32:52.114" v="1" actId="20577"/>
        <pc:sldMkLst>
          <pc:docMk/>
          <pc:sldMk cId="4250320552" sldId="405"/>
        </pc:sldMkLst>
      </pc:sldChg>
      <pc:sldChg chg="del">
        <pc:chgData name="Marion Sol" userId="8fc6c4da0649c2dd" providerId="LiveId" clId="{6387FF40-21DE-429A-919E-8C44BCA56CC7}" dt="2025-08-22T09:34:35.420" v="177" actId="47"/>
        <pc:sldMkLst>
          <pc:docMk/>
          <pc:sldMk cId="3993848459" sldId="407"/>
        </pc:sldMkLst>
      </pc:sldChg>
      <pc:sldChg chg="modNotesTx">
        <pc:chgData name="Marion Sol" userId="8fc6c4da0649c2dd" providerId="LiveId" clId="{6387FF40-21DE-429A-919E-8C44BCA56CC7}" dt="2025-08-14T19:32:45.164" v="0" actId="20577"/>
        <pc:sldMkLst>
          <pc:docMk/>
          <pc:sldMk cId="3516239874" sldId="409"/>
        </pc:sldMkLst>
      </pc:sldChg>
      <pc:sldChg chg="del modNotesTx">
        <pc:chgData name="Marion Sol" userId="8fc6c4da0649c2dd" providerId="LiveId" clId="{6387FF40-21DE-429A-919E-8C44BCA56CC7}" dt="2025-08-22T11:47:51.684" v="598" actId="47"/>
        <pc:sldMkLst>
          <pc:docMk/>
          <pc:sldMk cId="1741678436" sldId="410"/>
        </pc:sldMkLst>
      </pc:sldChg>
      <pc:sldChg chg="del modNotesTx">
        <pc:chgData name="Marion Sol" userId="8fc6c4da0649c2dd" providerId="LiveId" clId="{6387FF40-21DE-429A-919E-8C44BCA56CC7}" dt="2025-08-22T11:47:52.420" v="599" actId="47"/>
        <pc:sldMkLst>
          <pc:docMk/>
          <pc:sldMk cId="385864978" sldId="411"/>
        </pc:sldMkLst>
      </pc:sldChg>
      <pc:sldChg chg="del modNotesTx">
        <pc:chgData name="Marion Sol" userId="8fc6c4da0649c2dd" providerId="LiveId" clId="{6387FF40-21DE-429A-919E-8C44BCA56CC7}" dt="2025-08-22T11:47:54.801" v="600" actId="47"/>
        <pc:sldMkLst>
          <pc:docMk/>
          <pc:sldMk cId="4152388704" sldId="412"/>
        </pc:sldMkLst>
      </pc:sldChg>
      <pc:sldChg chg="del modNotesTx">
        <pc:chgData name="Marion Sol" userId="8fc6c4da0649c2dd" providerId="LiveId" clId="{6387FF40-21DE-429A-919E-8C44BCA56CC7}" dt="2025-08-22T09:30:08.440" v="149" actId="47"/>
        <pc:sldMkLst>
          <pc:docMk/>
          <pc:sldMk cId="2943798923" sldId="414"/>
        </pc:sldMkLst>
      </pc:sldChg>
      <pc:sldChg chg="del modNotesTx">
        <pc:chgData name="Marion Sol" userId="8fc6c4da0649c2dd" providerId="LiveId" clId="{6387FF40-21DE-429A-919E-8C44BCA56CC7}" dt="2025-08-22T09:30:09.916" v="150" actId="47"/>
        <pc:sldMkLst>
          <pc:docMk/>
          <pc:sldMk cId="4017139794" sldId="415"/>
        </pc:sldMkLst>
      </pc:sldChg>
      <pc:sldChg chg="del modNotesTx">
        <pc:chgData name="Marion Sol" userId="8fc6c4da0649c2dd" providerId="LiveId" clId="{6387FF40-21DE-429A-919E-8C44BCA56CC7}" dt="2025-08-22T09:30:12.157" v="151" actId="47"/>
        <pc:sldMkLst>
          <pc:docMk/>
          <pc:sldMk cId="943198639" sldId="416"/>
        </pc:sldMkLst>
      </pc:sldChg>
      <pc:sldChg chg="del modNotesTx">
        <pc:chgData name="Marion Sol" userId="8fc6c4da0649c2dd" providerId="LiveId" clId="{6387FF40-21DE-429A-919E-8C44BCA56CC7}" dt="2025-08-22T09:30:15.316" v="152" actId="47"/>
        <pc:sldMkLst>
          <pc:docMk/>
          <pc:sldMk cId="3428723601" sldId="417"/>
        </pc:sldMkLst>
      </pc:sldChg>
      <pc:sldChg chg="del modNotesTx">
        <pc:chgData name="Marion Sol" userId="8fc6c4da0649c2dd" providerId="LiveId" clId="{6387FF40-21DE-429A-919E-8C44BCA56CC7}" dt="2025-08-22T09:30:16.611" v="153" actId="47"/>
        <pc:sldMkLst>
          <pc:docMk/>
          <pc:sldMk cId="1835135750" sldId="418"/>
        </pc:sldMkLst>
      </pc:sldChg>
      <pc:sldChg chg="del modNotesTx">
        <pc:chgData name="Marion Sol" userId="8fc6c4da0649c2dd" providerId="LiveId" clId="{6387FF40-21DE-429A-919E-8C44BCA56CC7}" dt="2025-08-22T09:30:20.269" v="154" actId="47"/>
        <pc:sldMkLst>
          <pc:docMk/>
          <pc:sldMk cId="3139615231" sldId="419"/>
        </pc:sldMkLst>
      </pc:sldChg>
      <pc:sldChg chg="modSp mod modNotesTx">
        <pc:chgData name="Marion Sol" userId="8fc6c4da0649c2dd" providerId="LiveId" clId="{6387FF40-21DE-429A-919E-8C44BCA56CC7}" dt="2025-08-23T08:41:38.758" v="679" actId="20577"/>
        <pc:sldMkLst>
          <pc:docMk/>
          <pc:sldMk cId="1809645895" sldId="422"/>
        </pc:sldMkLst>
        <pc:spChg chg="mod">
          <ac:chgData name="Marion Sol" userId="8fc6c4da0649c2dd" providerId="LiveId" clId="{6387FF40-21DE-429A-919E-8C44BCA56CC7}" dt="2025-08-23T08:34:23.569" v="619" actId="27636"/>
          <ac:spMkLst>
            <pc:docMk/>
            <pc:sldMk cId="1809645895" sldId="422"/>
            <ac:spMk id="2" creationId="{CBCE98A6-84BC-6486-A4CB-6BE0E156BFAD}"/>
          </ac:spMkLst>
        </pc:spChg>
        <pc:spChg chg="mod">
          <ac:chgData name="Marion Sol" userId="8fc6c4da0649c2dd" providerId="LiveId" clId="{6387FF40-21DE-429A-919E-8C44BCA56CC7}" dt="2025-08-23T08:36:29.114" v="651" actId="27636"/>
          <ac:spMkLst>
            <pc:docMk/>
            <pc:sldMk cId="1809645895" sldId="422"/>
            <ac:spMk id="3" creationId="{CD58777E-8AC8-01BF-1257-FDE8390A9879}"/>
          </ac:spMkLst>
        </pc:spChg>
        <pc:spChg chg="mod">
          <ac:chgData name="Marion Sol" userId="8fc6c4da0649c2dd" providerId="LiveId" clId="{6387FF40-21DE-429A-919E-8C44BCA56CC7}" dt="2025-08-23T08:41:38.758" v="679" actId="20577"/>
          <ac:spMkLst>
            <pc:docMk/>
            <pc:sldMk cId="1809645895" sldId="422"/>
            <ac:spMk id="5" creationId="{E058287B-4BAD-0F6E-6519-8EE7BAD492AE}"/>
          </ac:spMkLst>
        </pc:spChg>
      </pc:sldChg>
      <pc:sldChg chg="modSp del mod modNotesTx">
        <pc:chgData name="Marion Sol" userId="8fc6c4da0649c2dd" providerId="LiveId" clId="{6387FF40-21DE-429A-919E-8C44BCA56CC7}" dt="2025-08-22T10:55:18.418" v="427" actId="47"/>
        <pc:sldMkLst>
          <pc:docMk/>
          <pc:sldMk cId="1390012727" sldId="423"/>
        </pc:sldMkLst>
        <pc:spChg chg="mod">
          <ac:chgData name="Marion Sol" userId="8fc6c4da0649c2dd" providerId="LiveId" clId="{6387FF40-21DE-429A-919E-8C44BCA56CC7}" dt="2025-08-22T10:50:45.985" v="391" actId="20577"/>
          <ac:spMkLst>
            <pc:docMk/>
            <pc:sldMk cId="1390012727" sldId="423"/>
            <ac:spMk id="5" creationId="{23E2FF2B-5124-977D-1C38-8A3DD906F363}"/>
          </ac:spMkLst>
        </pc:spChg>
      </pc:sldChg>
      <pc:sldChg chg="addSp delSp modSp mod modNotesTx">
        <pc:chgData name="Marion Sol" userId="8fc6c4da0649c2dd" providerId="LiveId" clId="{6387FF40-21DE-429A-919E-8C44BCA56CC7}" dt="2025-08-23T09:25:18.637" v="778"/>
        <pc:sldMkLst>
          <pc:docMk/>
          <pc:sldMk cId="1747046501" sldId="424"/>
        </pc:sldMkLst>
        <pc:picChg chg="add del mod">
          <ac:chgData name="Marion Sol" userId="8fc6c4da0649c2dd" providerId="LiveId" clId="{6387FF40-21DE-429A-919E-8C44BCA56CC7}" dt="2025-08-23T09:10:31.955" v="743" actId="478"/>
          <ac:picMkLst>
            <pc:docMk/>
            <pc:sldMk cId="1747046501" sldId="424"/>
            <ac:picMk id="6" creationId="{90D7B61D-DD8A-EC36-A52E-7B9D40568066}"/>
          </ac:picMkLst>
        </pc:picChg>
        <pc:picChg chg="del">
          <ac:chgData name="Marion Sol" userId="8fc6c4da0649c2dd" providerId="LiveId" clId="{6387FF40-21DE-429A-919E-8C44BCA56CC7}" dt="2025-08-22T09:31:50.921" v="156" actId="478"/>
          <ac:picMkLst>
            <pc:docMk/>
            <pc:sldMk cId="1747046501" sldId="424"/>
            <ac:picMk id="7" creationId="{6A6EBBF9-C510-A8AA-1C8C-F58DC4F23D4A}"/>
          </ac:picMkLst>
        </pc:picChg>
        <pc:picChg chg="add mod">
          <ac:chgData name="Marion Sol" userId="8fc6c4da0649c2dd" providerId="LiveId" clId="{6387FF40-21DE-429A-919E-8C44BCA56CC7}" dt="2025-08-23T09:10:43.845" v="746" actId="14100"/>
          <ac:picMkLst>
            <pc:docMk/>
            <pc:sldMk cId="1747046501" sldId="424"/>
            <ac:picMk id="7" creationId="{D7D596D7-8C63-573B-5191-DF6EE9F5F81F}"/>
          </ac:picMkLst>
        </pc:picChg>
        <pc:picChg chg="del">
          <ac:chgData name="Marion Sol" userId="8fc6c4da0649c2dd" providerId="LiveId" clId="{6387FF40-21DE-429A-919E-8C44BCA56CC7}" dt="2025-08-22T09:31:50.096" v="155" actId="478"/>
          <ac:picMkLst>
            <pc:docMk/>
            <pc:sldMk cId="1747046501" sldId="424"/>
            <ac:picMk id="8" creationId="{24DA92CD-D911-9FA3-F5A3-713F99FAF317}"/>
          </ac:picMkLst>
        </pc:picChg>
      </pc:sldChg>
      <pc:sldChg chg="modSp del mod modNotesTx">
        <pc:chgData name="Marion Sol" userId="8fc6c4da0649c2dd" providerId="LiveId" clId="{6387FF40-21DE-429A-919E-8C44BCA56CC7}" dt="2025-08-23T09:11:00.530" v="747" actId="47"/>
        <pc:sldMkLst>
          <pc:docMk/>
          <pc:sldMk cId="2498961741" sldId="425"/>
        </pc:sldMkLst>
        <pc:spChg chg="mod">
          <ac:chgData name="Marion Sol" userId="8fc6c4da0649c2dd" providerId="LiveId" clId="{6387FF40-21DE-429A-919E-8C44BCA56CC7}" dt="2025-08-22T11:00:11.658" v="475" actId="20577"/>
          <ac:spMkLst>
            <pc:docMk/>
            <pc:sldMk cId="2498961741" sldId="425"/>
            <ac:spMk id="5" creationId="{7A5C4411-5E7F-333B-54E8-E855C678654F}"/>
          </ac:spMkLst>
        </pc:spChg>
      </pc:sldChg>
      <pc:sldChg chg="del modNotesTx">
        <pc:chgData name="Marion Sol" userId="8fc6c4da0649c2dd" providerId="LiveId" clId="{6387FF40-21DE-429A-919E-8C44BCA56CC7}" dt="2025-08-22T11:00:22.183" v="476" actId="2696"/>
        <pc:sldMkLst>
          <pc:docMk/>
          <pc:sldMk cId="1781111491" sldId="426"/>
        </pc:sldMkLst>
      </pc:sldChg>
      <pc:sldChg chg="addSp delSp modSp mod">
        <pc:chgData name="Marion Sol" userId="8fc6c4da0649c2dd" providerId="LiveId" clId="{6387FF40-21DE-429A-919E-8C44BCA56CC7}" dt="2025-08-23T09:12:37.278" v="751" actId="14100"/>
        <pc:sldMkLst>
          <pc:docMk/>
          <pc:sldMk cId="1235584267" sldId="427"/>
        </pc:sldMkLst>
        <pc:picChg chg="add del mod">
          <ac:chgData name="Marion Sol" userId="8fc6c4da0649c2dd" providerId="LiveId" clId="{6387FF40-21DE-429A-919E-8C44BCA56CC7}" dt="2025-08-23T09:12:25.237" v="748" actId="478"/>
          <ac:picMkLst>
            <pc:docMk/>
            <pc:sldMk cId="1235584267" sldId="427"/>
            <ac:picMk id="6" creationId="{9DF0691B-EE58-3DBC-04DA-0DE8314D8626}"/>
          </ac:picMkLst>
        </pc:picChg>
        <pc:picChg chg="del">
          <ac:chgData name="Marion Sol" userId="8fc6c4da0649c2dd" providerId="LiveId" clId="{6387FF40-21DE-429A-919E-8C44BCA56CC7}" dt="2025-08-22T09:32:33.157" v="160" actId="478"/>
          <ac:picMkLst>
            <pc:docMk/>
            <pc:sldMk cId="1235584267" sldId="427"/>
            <ac:picMk id="7" creationId="{3E130567-E383-6E8A-1DFB-0B1C336DD5B7}"/>
          </ac:picMkLst>
        </pc:picChg>
        <pc:picChg chg="add mod">
          <ac:chgData name="Marion Sol" userId="8fc6c4da0649c2dd" providerId="LiveId" clId="{6387FF40-21DE-429A-919E-8C44BCA56CC7}" dt="2025-08-23T09:12:37.278" v="751" actId="14100"/>
          <ac:picMkLst>
            <pc:docMk/>
            <pc:sldMk cId="1235584267" sldId="427"/>
            <ac:picMk id="7" creationId="{74CAAD3B-FFAD-CE03-DE8D-18FC1C2AAF42}"/>
          </ac:picMkLst>
        </pc:picChg>
        <pc:picChg chg="del">
          <ac:chgData name="Marion Sol" userId="8fc6c4da0649c2dd" providerId="LiveId" clId="{6387FF40-21DE-429A-919E-8C44BCA56CC7}" dt="2025-08-22T09:32:34.041" v="161" actId="478"/>
          <ac:picMkLst>
            <pc:docMk/>
            <pc:sldMk cId="1235584267" sldId="427"/>
            <ac:picMk id="9" creationId="{E1EAEF6D-941E-1765-0E88-7FB9E7E96DED}"/>
          </ac:picMkLst>
        </pc:picChg>
      </pc:sldChg>
      <pc:sldChg chg="addSp delSp modSp del mod modNotesTx">
        <pc:chgData name="Marion Sol" userId="8fc6c4da0649c2dd" providerId="LiveId" clId="{6387FF40-21DE-429A-919E-8C44BCA56CC7}" dt="2025-08-23T09:13:34.267" v="752" actId="47"/>
        <pc:sldMkLst>
          <pc:docMk/>
          <pc:sldMk cId="1361181181" sldId="428"/>
        </pc:sldMkLst>
        <pc:spChg chg="del mod">
          <ac:chgData name="Marion Sol" userId="8fc6c4da0649c2dd" providerId="LiveId" clId="{6387FF40-21DE-429A-919E-8C44BCA56CC7}" dt="2025-08-22T11:03:29.366" v="483"/>
          <ac:spMkLst>
            <pc:docMk/>
            <pc:sldMk cId="1361181181" sldId="428"/>
            <ac:spMk id="5" creationId="{8693D271-DD9D-0687-2583-11EDCF1E6B36}"/>
          </ac:spMkLst>
        </pc:spChg>
        <pc:spChg chg="add mod">
          <ac:chgData name="Marion Sol" userId="8fc6c4da0649c2dd" providerId="LiveId" clId="{6387FF40-21DE-429A-919E-8C44BCA56CC7}" dt="2025-08-22T11:04:50.675" v="521" actId="20577"/>
          <ac:spMkLst>
            <pc:docMk/>
            <pc:sldMk cId="1361181181" sldId="428"/>
            <ac:spMk id="6" creationId="{C4FBD0D0-A966-894A-EC54-F52AC689CBA5}"/>
          </ac:spMkLst>
        </pc:spChg>
        <pc:picChg chg="del">
          <ac:chgData name="Marion Sol" userId="8fc6c4da0649c2dd" providerId="LiveId" clId="{6387FF40-21DE-429A-919E-8C44BCA56CC7}" dt="2025-08-22T11:03:29.366" v="481" actId="478"/>
          <ac:picMkLst>
            <pc:docMk/>
            <pc:sldMk cId="1361181181" sldId="428"/>
            <ac:picMk id="7" creationId="{64DB6B4D-22B6-44C5-CE85-78263B2AFBC2}"/>
          </ac:picMkLst>
        </pc:picChg>
      </pc:sldChg>
      <pc:sldChg chg="del">
        <pc:chgData name="Marion Sol" userId="8fc6c4da0649c2dd" providerId="LiveId" clId="{6387FF40-21DE-429A-919E-8C44BCA56CC7}" dt="2025-08-22T11:03:16.629" v="479" actId="47"/>
        <pc:sldMkLst>
          <pc:docMk/>
          <pc:sldMk cId="383772583" sldId="429"/>
        </pc:sldMkLst>
      </pc:sldChg>
      <pc:sldChg chg="addSp delSp modSp mod modNotesTx">
        <pc:chgData name="Marion Sol" userId="8fc6c4da0649c2dd" providerId="LiveId" clId="{6387FF40-21DE-429A-919E-8C44BCA56CC7}" dt="2025-08-23T09:14:53.670" v="756" actId="14100"/>
        <pc:sldMkLst>
          <pc:docMk/>
          <pc:sldMk cId="669696756" sldId="430"/>
        </pc:sldMkLst>
        <pc:picChg chg="del">
          <ac:chgData name="Marion Sol" userId="8fc6c4da0649c2dd" providerId="LiveId" clId="{6387FF40-21DE-429A-919E-8C44BCA56CC7}" dt="2025-08-22T09:33:59.724" v="166" actId="478"/>
          <ac:picMkLst>
            <pc:docMk/>
            <pc:sldMk cId="669696756" sldId="430"/>
            <ac:picMk id="6" creationId="{3F720872-D079-73A7-65B9-15B07F83BB4D}"/>
          </ac:picMkLst>
        </pc:picChg>
        <pc:picChg chg="add mod">
          <ac:chgData name="Marion Sol" userId="8fc6c4da0649c2dd" providerId="LiveId" clId="{6387FF40-21DE-429A-919E-8C44BCA56CC7}" dt="2025-08-23T09:14:53.670" v="756" actId="14100"/>
          <ac:picMkLst>
            <pc:docMk/>
            <pc:sldMk cId="669696756" sldId="430"/>
            <ac:picMk id="6" creationId="{AABEFA2B-F4C6-CC6D-F6F5-2C887E92A9B9}"/>
          </ac:picMkLst>
        </pc:picChg>
        <pc:picChg chg="add del mod">
          <ac:chgData name="Marion Sol" userId="8fc6c4da0649c2dd" providerId="LiveId" clId="{6387FF40-21DE-429A-919E-8C44BCA56CC7}" dt="2025-08-23T09:14:04.154" v="753" actId="478"/>
          <ac:picMkLst>
            <pc:docMk/>
            <pc:sldMk cId="669696756" sldId="430"/>
            <ac:picMk id="7" creationId="{59B83D89-E7CF-8752-C9C8-6670C6BC3828}"/>
          </ac:picMkLst>
        </pc:picChg>
        <pc:picChg chg="del">
          <ac:chgData name="Marion Sol" userId="8fc6c4da0649c2dd" providerId="LiveId" clId="{6387FF40-21DE-429A-919E-8C44BCA56CC7}" dt="2025-08-22T09:34:00.426" v="167" actId="478"/>
          <ac:picMkLst>
            <pc:docMk/>
            <pc:sldMk cId="669696756" sldId="430"/>
            <ac:picMk id="11" creationId="{4BEEE971-56A2-7257-ADC0-0A3BBD2251EC}"/>
          </ac:picMkLst>
        </pc:picChg>
      </pc:sldChg>
      <pc:sldChg chg="del modNotesTx">
        <pc:chgData name="Marion Sol" userId="8fc6c4da0649c2dd" providerId="LiveId" clId="{6387FF40-21DE-429A-919E-8C44BCA56CC7}" dt="2025-08-22T09:34:23.854" v="171" actId="47"/>
        <pc:sldMkLst>
          <pc:docMk/>
          <pc:sldMk cId="3174129756" sldId="431"/>
        </pc:sldMkLst>
      </pc:sldChg>
      <pc:sldChg chg="del">
        <pc:chgData name="Marion Sol" userId="8fc6c4da0649c2dd" providerId="LiveId" clId="{6387FF40-21DE-429A-919E-8C44BCA56CC7}" dt="2025-08-22T09:34:26.368" v="172" actId="47"/>
        <pc:sldMkLst>
          <pc:docMk/>
          <pc:sldMk cId="3329315743" sldId="432"/>
        </pc:sldMkLst>
      </pc:sldChg>
      <pc:sldChg chg="del">
        <pc:chgData name="Marion Sol" userId="8fc6c4da0649c2dd" providerId="LiveId" clId="{6387FF40-21DE-429A-919E-8C44BCA56CC7}" dt="2025-08-22T09:34:28.228" v="173" actId="47"/>
        <pc:sldMkLst>
          <pc:docMk/>
          <pc:sldMk cId="1532223128" sldId="433"/>
        </pc:sldMkLst>
      </pc:sldChg>
      <pc:sldChg chg="del modNotesTx">
        <pc:chgData name="Marion Sol" userId="8fc6c4da0649c2dd" providerId="LiveId" clId="{6387FF40-21DE-429A-919E-8C44BCA56CC7}" dt="2025-08-22T09:34:29.508" v="174" actId="47"/>
        <pc:sldMkLst>
          <pc:docMk/>
          <pc:sldMk cId="80477174" sldId="434"/>
        </pc:sldMkLst>
      </pc:sldChg>
      <pc:sldChg chg="del">
        <pc:chgData name="Marion Sol" userId="8fc6c4da0649c2dd" providerId="LiveId" clId="{6387FF40-21DE-429A-919E-8C44BCA56CC7}" dt="2025-08-22T09:34:30.826" v="175" actId="47"/>
        <pc:sldMkLst>
          <pc:docMk/>
          <pc:sldMk cId="1381288960" sldId="435"/>
        </pc:sldMkLst>
      </pc:sldChg>
      <pc:sldChg chg="del">
        <pc:chgData name="Marion Sol" userId="8fc6c4da0649c2dd" providerId="LiveId" clId="{6387FF40-21DE-429A-919E-8C44BCA56CC7}" dt="2025-08-22T09:34:32.199" v="176" actId="47"/>
        <pc:sldMkLst>
          <pc:docMk/>
          <pc:sldMk cId="32921561" sldId="436"/>
        </pc:sldMkLst>
      </pc:sldChg>
      <pc:sldChg chg="delSp modSp mod modNotesTx">
        <pc:chgData name="Marion Sol" userId="8fc6c4da0649c2dd" providerId="LiveId" clId="{6387FF40-21DE-429A-919E-8C44BCA56CC7}" dt="2025-08-22T11:47:23.856" v="592" actId="20577"/>
        <pc:sldMkLst>
          <pc:docMk/>
          <pc:sldMk cId="3428777277" sldId="437"/>
        </pc:sldMkLst>
        <pc:spChg chg="mod">
          <ac:chgData name="Marion Sol" userId="8fc6c4da0649c2dd" providerId="LiveId" clId="{6387FF40-21DE-429A-919E-8C44BCA56CC7}" dt="2025-08-22T11:09:02.095" v="550" actId="20577"/>
          <ac:spMkLst>
            <pc:docMk/>
            <pc:sldMk cId="3428777277" sldId="437"/>
            <ac:spMk id="5" creationId="{1869C566-6572-689D-7FD1-D26C997E9A94}"/>
          </ac:spMkLst>
        </pc:spChg>
        <pc:picChg chg="del">
          <ac:chgData name="Marion Sol" userId="8fc6c4da0649c2dd" providerId="LiveId" clId="{6387FF40-21DE-429A-919E-8C44BCA56CC7}" dt="2025-08-22T11:07:56.195" v="522" actId="478"/>
          <ac:picMkLst>
            <pc:docMk/>
            <pc:sldMk cId="3428777277" sldId="437"/>
            <ac:picMk id="15" creationId="{ECF37AA5-58F7-C916-EDEC-C7ED2422CB71}"/>
          </ac:picMkLst>
        </pc:picChg>
      </pc:sldChg>
      <pc:sldChg chg="del">
        <pc:chgData name="Marion Sol" userId="8fc6c4da0649c2dd" providerId="LiveId" clId="{6387FF40-21DE-429A-919E-8C44BCA56CC7}" dt="2025-08-22T09:34:50.681" v="179" actId="47"/>
        <pc:sldMkLst>
          <pc:docMk/>
          <pc:sldMk cId="4111703028" sldId="438"/>
        </pc:sldMkLst>
      </pc:sldChg>
      <pc:sldChg chg="addSp delSp modSp mod">
        <pc:chgData name="Marion Sol" userId="8fc6c4da0649c2dd" providerId="LiveId" clId="{6387FF40-21DE-429A-919E-8C44BCA56CC7}" dt="2025-08-23T10:49:41.742" v="885" actId="113"/>
        <pc:sldMkLst>
          <pc:docMk/>
          <pc:sldMk cId="1724329547" sldId="439"/>
        </pc:sldMkLst>
        <pc:spChg chg="mod">
          <ac:chgData name="Marion Sol" userId="8fc6c4da0649c2dd" providerId="LiveId" clId="{6387FF40-21DE-429A-919E-8C44BCA56CC7}" dt="2025-08-23T10:46:53.938" v="870" actId="1076"/>
          <ac:spMkLst>
            <pc:docMk/>
            <pc:sldMk cId="1724329547" sldId="439"/>
            <ac:spMk id="2" creationId="{D5B40212-E0CE-698E-DD20-51D790BBC9F2}"/>
          </ac:spMkLst>
        </pc:spChg>
        <pc:spChg chg="del">
          <ac:chgData name="Marion Sol" userId="8fc6c4da0649c2dd" providerId="LiveId" clId="{6387FF40-21DE-429A-919E-8C44BCA56CC7}" dt="2025-08-23T10:49:24.579" v="881" actId="478"/>
          <ac:spMkLst>
            <pc:docMk/>
            <pc:sldMk cId="1724329547" sldId="439"/>
            <ac:spMk id="5" creationId="{92ED1F5C-671C-10C2-BC6E-E73DCF620100}"/>
          </ac:spMkLst>
        </pc:spChg>
        <pc:spChg chg="mod">
          <ac:chgData name="Marion Sol" userId="8fc6c4da0649c2dd" providerId="LiveId" clId="{6387FF40-21DE-429A-919E-8C44BCA56CC7}" dt="2025-08-23T10:48:43.276" v="880" actId="20577"/>
          <ac:spMkLst>
            <pc:docMk/>
            <pc:sldMk cId="1724329547" sldId="439"/>
            <ac:spMk id="6" creationId="{0F62F430-E279-916D-18A2-9EBAB3EA7B41}"/>
          </ac:spMkLst>
        </pc:spChg>
        <pc:spChg chg="add mod">
          <ac:chgData name="Marion Sol" userId="8fc6c4da0649c2dd" providerId="LiveId" clId="{6387FF40-21DE-429A-919E-8C44BCA56CC7}" dt="2025-08-23T10:49:41.742" v="885" actId="113"/>
          <ac:spMkLst>
            <pc:docMk/>
            <pc:sldMk cId="1724329547" sldId="439"/>
            <ac:spMk id="7" creationId="{D1154A99-6EE1-379F-579F-2521B6E05090}"/>
          </ac:spMkLst>
        </pc:spChg>
        <pc:picChg chg="del">
          <ac:chgData name="Marion Sol" userId="8fc6c4da0649c2dd" providerId="LiveId" clId="{6387FF40-21DE-429A-919E-8C44BCA56CC7}" dt="2025-08-23T10:49:26.292" v="882" actId="478"/>
          <ac:picMkLst>
            <pc:docMk/>
            <pc:sldMk cId="1724329547" sldId="439"/>
            <ac:picMk id="9" creationId="{B96087BC-4615-1477-0F4F-083BD3C2DCA9}"/>
          </ac:picMkLst>
        </pc:picChg>
      </pc:sldChg>
      <pc:sldChg chg="delSp mod">
        <pc:chgData name="Marion Sol" userId="8fc6c4da0649c2dd" providerId="LiveId" clId="{6387FF40-21DE-429A-919E-8C44BCA56CC7}" dt="2025-08-14T19:35:12.406" v="19" actId="478"/>
        <pc:sldMkLst>
          <pc:docMk/>
          <pc:sldMk cId="253092219" sldId="441"/>
        </pc:sldMkLst>
      </pc:sldChg>
      <pc:sldChg chg="addSp delSp modSp mod">
        <pc:chgData name="Marion Sol" userId="8fc6c4da0649c2dd" providerId="LiveId" clId="{6387FF40-21DE-429A-919E-8C44BCA56CC7}" dt="2025-08-23T09:20:12.581" v="777" actId="14100"/>
        <pc:sldMkLst>
          <pc:docMk/>
          <pc:sldMk cId="2995147652" sldId="442"/>
        </pc:sldMkLst>
        <pc:picChg chg="add mod">
          <ac:chgData name="Marion Sol" userId="8fc6c4da0649c2dd" providerId="LiveId" clId="{6387FF40-21DE-429A-919E-8C44BCA56CC7}" dt="2025-08-23T09:20:12.581" v="777" actId="14100"/>
          <ac:picMkLst>
            <pc:docMk/>
            <pc:sldMk cId="2995147652" sldId="442"/>
            <ac:picMk id="6" creationId="{6DC4508A-CC5C-8CB6-153B-D5FF421C5912}"/>
          </ac:picMkLst>
        </pc:picChg>
        <pc:picChg chg="del">
          <ac:chgData name="Marion Sol" userId="8fc6c4da0649c2dd" providerId="LiveId" clId="{6387FF40-21DE-429A-919E-8C44BCA56CC7}" dt="2025-08-22T09:34:45.515" v="178" actId="478"/>
          <ac:picMkLst>
            <pc:docMk/>
            <pc:sldMk cId="2995147652" sldId="442"/>
            <ac:picMk id="6" creationId="{D4CD38C3-3270-9D8B-397B-4352CC716403}"/>
          </ac:picMkLst>
        </pc:picChg>
        <pc:picChg chg="add del mod">
          <ac:chgData name="Marion Sol" userId="8fc6c4da0649c2dd" providerId="LiveId" clId="{6387FF40-21DE-429A-919E-8C44BCA56CC7}" dt="2025-08-23T09:20:00.634" v="774" actId="478"/>
          <ac:picMkLst>
            <pc:docMk/>
            <pc:sldMk cId="2995147652" sldId="442"/>
            <ac:picMk id="7" creationId="{C723EEDD-E301-BE29-122B-3661735D3058}"/>
          </ac:picMkLst>
        </pc:picChg>
      </pc:sldChg>
      <pc:sldChg chg="modSp del mod">
        <pc:chgData name="Marion Sol" userId="8fc6c4da0649c2dd" providerId="LiveId" clId="{6387FF40-21DE-429A-919E-8C44BCA56CC7}" dt="2025-08-23T11:34:08.356" v="888" actId="47"/>
        <pc:sldMkLst>
          <pc:docMk/>
          <pc:sldMk cId="3461902863" sldId="443"/>
        </pc:sldMkLst>
      </pc:sldChg>
      <pc:sldChg chg="delSp modSp add del mod">
        <pc:chgData name="Marion Sol" userId="8fc6c4da0649c2dd" providerId="LiveId" clId="{6387FF40-21DE-429A-919E-8C44BCA56CC7}" dt="2025-08-22T11:47:50.681" v="597" actId="47"/>
        <pc:sldMkLst>
          <pc:docMk/>
          <pc:sldMk cId="3074951084" sldId="444"/>
        </pc:sldMkLst>
      </pc:sldChg>
      <pc:sldChg chg="addSp delSp modSp add del mod ord">
        <pc:chgData name="Marion Sol" userId="8fc6c4da0649c2dd" providerId="LiveId" clId="{6387FF40-21DE-429A-919E-8C44BCA56CC7}" dt="2025-08-23T09:02:11.518" v="728" actId="47"/>
        <pc:sldMkLst>
          <pc:docMk/>
          <pc:sldMk cId="3571725257" sldId="445"/>
        </pc:sldMkLst>
        <pc:spChg chg="mod">
          <ac:chgData name="Marion Sol" userId="8fc6c4da0649c2dd" providerId="LiveId" clId="{6387FF40-21DE-429A-919E-8C44BCA56CC7}" dt="2025-08-22T09:28:57.005" v="146"/>
          <ac:spMkLst>
            <pc:docMk/>
            <pc:sldMk cId="3571725257" sldId="445"/>
            <ac:spMk id="3" creationId="{87C5A7A3-53D3-1DBC-09F8-3DE67E5AC58B}"/>
          </ac:spMkLst>
        </pc:spChg>
        <pc:picChg chg="add mod">
          <ac:chgData name="Marion Sol" userId="8fc6c4da0649c2dd" providerId="LiveId" clId="{6387FF40-21DE-429A-919E-8C44BCA56CC7}" dt="2025-08-22T09:22:41.624" v="118" actId="1076"/>
          <ac:picMkLst>
            <pc:docMk/>
            <pc:sldMk cId="3571725257" sldId="445"/>
            <ac:picMk id="6" creationId="{6CD56A92-5B4E-A8B3-DE61-3583F44059E8}"/>
          </ac:picMkLst>
        </pc:picChg>
        <pc:picChg chg="del">
          <ac:chgData name="Marion Sol" userId="8fc6c4da0649c2dd" providerId="LiveId" clId="{6387FF40-21DE-429A-919E-8C44BCA56CC7}" dt="2025-08-22T09:22:14.334" v="114" actId="478"/>
          <ac:picMkLst>
            <pc:docMk/>
            <pc:sldMk cId="3571725257" sldId="445"/>
            <ac:picMk id="8" creationId="{0F8DE653-8A4B-0E99-0F7E-22A8B898BC41}"/>
          </ac:picMkLst>
        </pc:picChg>
      </pc:sldChg>
      <pc:sldChg chg="addSp delSp modSp add mod ord">
        <pc:chgData name="Marion Sol" userId="8fc6c4da0649c2dd" providerId="LiveId" clId="{6387FF40-21DE-429A-919E-8C44BCA56CC7}" dt="2025-08-22T10:31:16.563" v="335"/>
        <pc:sldMkLst>
          <pc:docMk/>
          <pc:sldMk cId="3141255361" sldId="446"/>
        </pc:sldMkLst>
        <pc:spChg chg="mod">
          <ac:chgData name="Marion Sol" userId="8fc6c4da0649c2dd" providerId="LiveId" clId="{6387FF40-21DE-429A-919E-8C44BCA56CC7}" dt="2025-08-22T09:29:01.983" v="147"/>
          <ac:spMkLst>
            <pc:docMk/>
            <pc:sldMk cId="3141255361" sldId="446"/>
            <ac:spMk id="3" creationId="{6D98D5BB-74B3-C582-FE9C-1C1E4BF4595E}"/>
          </ac:spMkLst>
        </pc:spChg>
        <pc:picChg chg="del">
          <ac:chgData name="Marion Sol" userId="8fc6c4da0649c2dd" providerId="LiveId" clId="{6387FF40-21DE-429A-919E-8C44BCA56CC7}" dt="2025-08-22T09:23:05.550" v="120" actId="478"/>
          <ac:picMkLst>
            <pc:docMk/>
            <pc:sldMk cId="3141255361" sldId="446"/>
            <ac:picMk id="6" creationId="{15219ABE-0744-B1EE-CAA3-A278F9F3CF64}"/>
          </ac:picMkLst>
        </pc:picChg>
        <pc:picChg chg="add mod">
          <ac:chgData name="Marion Sol" userId="8fc6c4da0649c2dd" providerId="LiveId" clId="{6387FF40-21DE-429A-919E-8C44BCA56CC7}" dt="2025-08-22T09:23:18.604" v="124" actId="1076"/>
          <ac:picMkLst>
            <pc:docMk/>
            <pc:sldMk cId="3141255361" sldId="446"/>
            <ac:picMk id="7" creationId="{9A0D8FC5-E230-4887-1F33-AEBFED20B80E}"/>
          </ac:picMkLst>
        </pc:picChg>
      </pc:sldChg>
      <pc:sldChg chg="addSp delSp modSp add mod modNotesTx">
        <pc:chgData name="Marion Sol" userId="8fc6c4da0649c2dd" providerId="LiveId" clId="{6387FF40-21DE-429A-919E-8C44BCA56CC7}" dt="2025-08-23T10:06:24.692" v="848" actId="20577"/>
        <pc:sldMkLst>
          <pc:docMk/>
          <pc:sldMk cId="490380454" sldId="447"/>
        </pc:sldMkLst>
        <pc:spChg chg="mod">
          <ac:chgData name="Marion Sol" userId="8fc6c4da0649c2dd" providerId="LiveId" clId="{6387FF40-21DE-429A-919E-8C44BCA56CC7}" dt="2025-08-23T08:13:30.529" v="609" actId="20577"/>
          <ac:spMkLst>
            <pc:docMk/>
            <pc:sldMk cId="490380454" sldId="447"/>
            <ac:spMk id="3" creationId="{40AF7F97-1119-40F9-3E88-8AD13D7D4475}"/>
          </ac:spMkLst>
        </pc:spChg>
        <pc:spChg chg="add mod">
          <ac:chgData name="Marion Sol" userId="8fc6c4da0649c2dd" providerId="LiveId" clId="{6387FF40-21DE-429A-919E-8C44BCA56CC7}" dt="2025-08-23T08:15:00.024" v="615" actId="20577"/>
          <ac:spMkLst>
            <pc:docMk/>
            <pc:sldMk cId="490380454" sldId="447"/>
            <ac:spMk id="5" creationId="{9F6036F2-5109-975A-FC42-90245B8390CA}"/>
          </ac:spMkLst>
        </pc:spChg>
        <pc:spChg chg="add del">
          <ac:chgData name="Marion Sol" userId="8fc6c4da0649c2dd" providerId="LiveId" clId="{6387FF40-21DE-429A-919E-8C44BCA56CC7}" dt="2025-08-22T10:38:30.979" v="339" actId="22"/>
          <ac:spMkLst>
            <pc:docMk/>
            <pc:sldMk cId="490380454" sldId="447"/>
            <ac:spMk id="9" creationId="{2B1DF5A3-F36A-AF93-03D1-FA88F4FA02BE}"/>
          </ac:spMkLst>
        </pc:spChg>
        <pc:spChg chg="add del mod">
          <ac:chgData name="Marion Sol" userId="8fc6c4da0649c2dd" providerId="LiveId" clId="{6387FF40-21DE-429A-919E-8C44BCA56CC7}" dt="2025-08-23T08:13:15.470" v="603"/>
          <ac:spMkLst>
            <pc:docMk/>
            <pc:sldMk cId="490380454" sldId="447"/>
            <ac:spMk id="11" creationId="{49C46F4E-3CC9-550A-EAAA-0A68A6D04CCA}"/>
          </ac:spMkLst>
        </pc:spChg>
        <pc:picChg chg="add del mod">
          <ac:chgData name="Marion Sol" userId="8fc6c4da0649c2dd" providerId="LiveId" clId="{6387FF40-21DE-429A-919E-8C44BCA56CC7}" dt="2025-08-22T10:32:38.620" v="337" actId="478"/>
          <ac:picMkLst>
            <pc:docMk/>
            <pc:sldMk cId="490380454" sldId="447"/>
            <ac:picMk id="6" creationId="{C03C66F3-518A-234E-C8BF-17312887D809}"/>
          </ac:picMkLst>
        </pc:picChg>
        <pc:picChg chg="del">
          <ac:chgData name="Marion Sol" userId="8fc6c4da0649c2dd" providerId="LiveId" clId="{6387FF40-21DE-429A-919E-8C44BCA56CC7}" dt="2025-08-22T09:23:36.403" v="126" actId="478"/>
          <ac:picMkLst>
            <pc:docMk/>
            <pc:sldMk cId="490380454" sldId="447"/>
            <ac:picMk id="7" creationId="{B25E6570-AABD-3275-8479-B5130D7297DA}"/>
          </ac:picMkLst>
        </pc:picChg>
      </pc:sldChg>
      <pc:sldChg chg="addSp delSp modSp add del mod">
        <pc:chgData name="Marion Sol" userId="8fc6c4da0649c2dd" providerId="LiveId" clId="{6387FF40-21DE-429A-919E-8C44BCA56CC7}" dt="2025-08-23T08:49:30.800" v="711" actId="47"/>
        <pc:sldMkLst>
          <pc:docMk/>
          <pc:sldMk cId="2415369527" sldId="448"/>
        </pc:sldMkLst>
        <pc:picChg chg="add del mod">
          <ac:chgData name="Marion Sol" userId="8fc6c4da0649c2dd" providerId="LiveId" clId="{6387FF40-21DE-429A-919E-8C44BCA56CC7}" dt="2025-08-23T08:48:13.459" v="703" actId="478"/>
          <ac:picMkLst>
            <pc:docMk/>
            <pc:sldMk cId="2415369527" sldId="448"/>
            <ac:picMk id="6" creationId="{AC1DA635-1DCE-F504-2B3F-BDF517AC6562}"/>
          </ac:picMkLst>
        </pc:picChg>
        <pc:picChg chg="add mod">
          <ac:chgData name="Marion Sol" userId="8fc6c4da0649c2dd" providerId="LiveId" clId="{6387FF40-21DE-429A-919E-8C44BCA56CC7}" dt="2025-08-23T08:48:25.063" v="706" actId="1076"/>
          <ac:picMkLst>
            <pc:docMk/>
            <pc:sldMk cId="2415369527" sldId="448"/>
            <ac:picMk id="7" creationId="{253C317E-D043-BBDC-ACFF-A8DBB0EBFFA3}"/>
          </ac:picMkLst>
        </pc:picChg>
      </pc:sldChg>
      <pc:sldChg chg="addSp delSp modSp add mod">
        <pc:chgData name="Marion Sol" userId="8fc6c4da0649c2dd" providerId="LiveId" clId="{6387FF40-21DE-429A-919E-8C44BCA56CC7}" dt="2025-08-23T08:50:15.119" v="716" actId="1076"/>
        <pc:sldMkLst>
          <pc:docMk/>
          <pc:sldMk cId="2506171432" sldId="449"/>
        </pc:sldMkLst>
        <pc:picChg chg="add del mod">
          <ac:chgData name="Marion Sol" userId="8fc6c4da0649c2dd" providerId="LiveId" clId="{6387FF40-21DE-429A-919E-8C44BCA56CC7}" dt="2025-08-23T08:49:55.776" v="712" actId="478"/>
          <ac:picMkLst>
            <pc:docMk/>
            <pc:sldMk cId="2506171432" sldId="449"/>
            <ac:picMk id="6" creationId="{2751EBBB-077E-CB20-4199-053C0CA76ACA}"/>
          </ac:picMkLst>
        </pc:picChg>
        <pc:picChg chg="add mod">
          <ac:chgData name="Marion Sol" userId="8fc6c4da0649c2dd" providerId="LiveId" clId="{6387FF40-21DE-429A-919E-8C44BCA56CC7}" dt="2025-08-23T08:50:15.119" v="716" actId="1076"/>
          <ac:picMkLst>
            <pc:docMk/>
            <pc:sldMk cId="2506171432" sldId="449"/>
            <ac:picMk id="7" creationId="{FCD2E4A6-6EFF-815F-1484-79FA05DCB925}"/>
          </ac:picMkLst>
        </pc:picChg>
      </pc:sldChg>
      <pc:sldChg chg="delSp add del setBg delDesignElem">
        <pc:chgData name="Marion Sol" userId="8fc6c4da0649c2dd" providerId="LiveId" clId="{6387FF40-21DE-429A-919E-8C44BCA56CC7}" dt="2025-08-22T09:36:23.496" v="192" actId="47"/>
        <pc:sldMkLst>
          <pc:docMk/>
          <pc:sldMk cId="722404750" sldId="450"/>
        </pc:sldMkLst>
        <pc:spChg chg="del">
          <ac:chgData name="Marion Sol" userId="8fc6c4da0649c2dd" providerId="LiveId" clId="{6387FF40-21DE-429A-919E-8C44BCA56CC7}" dt="2025-08-22T09:35:55.931" v="184"/>
          <ac:spMkLst>
            <pc:docMk/>
            <pc:sldMk cId="722404750" sldId="450"/>
            <ac:spMk id="10" creationId="{CD2A3E5F-C1B4-F476-C921-D164F16D9CAB}"/>
          </ac:spMkLst>
        </pc:spChg>
        <pc:spChg chg="del">
          <ac:chgData name="Marion Sol" userId="8fc6c4da0649c2dd" providerId="LiveId" clId="{6387FF40-21DE-429A-919E-8C44BCA56CC7}" dt="2025-08-22T09:35:55.931" v="184"/>
          <ac:spMkLst>
            <pc:docMk/>
            <pc:sldMk cId="722404750" sldId="450"/>
            <ac:spMk id="12" creationId="{DA3F0DF6-5FC0-D731-4C7D-2D43EF19524B}"/>
          </ac:spMkLst>
        </pc:spChg>
        <pc:spChg chg="del">
          <ac:chgData name="Marion Sol" userId="8fc6c4da0649c2dd" providerId="LiveId" clId="{6387FF40-21DE-429A-919E-8C44BCA56CC7}" dt="2025-08-22T09:35:55.931" v="184"/>
          <ac:spMkLst>
            <pc:docMk/>
            <pc:sldMk cId="722404750" sldId="450"/>
            <ac:spMk id="16" creationId="{EEC9B60A-22FD-51F5-0F19-F396FE074BB4}"/>
          </ac:spMkLst>
        </pc:spChg>
        <pc:spChg chg="del">
          <ac:chgData name="Marion Sol" userId="8fc6c4da0649c2dd" providerId="LiveId" clId="{6387FF40-21DE-429A-919E-8C44BCA56CC7}" dt="2025-08-22T09:35:55.931" v="184"/>
          <ac:spMkLst>
            <pc:docMk/>
            <pc:sldMk cId="722404750" sldId="450"/>
            <ac:spMk id="18" creationId="{DE3CB7BA-B999-247C-4F99-863F9B02DFCF}"/>
          </ac:spMkLst>
        </pc:spChg>
        <pc:spChg chg="del">
          <ac:chgData name="Marion Sol" userId="8fc6c4da0649c2dd" providerId="LiveId" clId="{6387FF40-21DE-429A-919E-8C44BCA56CC7}" dt="2025-08-22T09:35:55.931" v="184"/>
          <ac:spMkLst>
            <pc:docMk/>
            <pc:sldMk cId="722404750" sldId="450"/>
            <ac:spMk id="20" creationId="{6ED9BB2D-18C2-43A6-935E-7B61250403FD}"/>
          </ac:spMkLst>
        </pc:spChg>
        <pc:cxnChg chg="del">
          <ac:chgData name="Marion Sol" userId="8fc6c4da0649c2dd" providerId="LiveId" clId="{6387FF40-21DE-429A-919E-8C44BCA56CC7}" dt="2025-08-22T09:35:55.931" v="184"/>
          <ac:cxnSpMkLst>
            <pc:docMk/>
            <pc:sldMk cId="722404750" sldId="450"/>
            <ac:cxnSpMk id="14" creationId="{85841EE1-654B-8892-25B8-502DE979558B}"/>
          </ac:cxnSpMkLst>
        </pc:cxnChg>
      </pc:sldChg>
      <pc:sldChg chg="addSp delSp modSp add mod modNotesTx">
        <pc:chgData name="Marion Sol" userId="8fc6c4da0649c2dd" providerId="LiveId" clId="{6387FF40-21DE-429A-919E-8C44BCA56CC7}" dt="2025-08-23T10:19:59.825" v="851" actId="20577"/>
        <pc:sldMkLst>
          <pc:docMk/>
          <pc:sldMk cId="2852648245" sldId="450"/>
        </pc:sldMkLst>
        <pc:spChg chg="mod">
          <ac:chgData name="Marion Sol" userId="8fc6c4da0649c2dd" providerId="LiveId" clId="{6387FF40-21DE-429A-919E-8C44BCA56CC7}" dt="2025-08-22T11:09:45.407" v="552" actId="20577"/>
          <ac:spMkLst>
            <pc:docMk/>
            <pc:sldMk cId="2852648245" sldId="450"/>
            <ac:spMk id="2" creationId="{CD3DA73E-5424-E796-78C9-8594B086AD45}"/>
          </ac:spMkLst>
        </pc:spChg>
        <pc:spChg chg="add mod">
          <ac:chgData name="Marion Sol" userId="8fc6c4da0649c2dd" providerId="LiveId" clId="{6387FF40-21DE-429A-919E-8C44BCA56CC7}" dt="2025-08-22T09:53:44.839" v="228" actId="20577"/>
          <ac:spMkLst>
            <pc:docMk/>
            <pc:sldMk cId="2852648245" sldId="450"/>
            <ac:spMk id="5" creationId="{F0604ADD-7008-1AF3-5605-035860D1C4EB}"/>
          </ac:spMkLst>
        </pc:spChg>
        <pc:spChg chg="add mod">
          <ac:chgData name="Marion Sol" userId="8fc6c4da0649c2dd" providerId="LiveId" clId="{6387FF40-21DE-429A-919E-8C44BCA56CC7}" dt="2025-08-23T10:19:59.825" v="851" actId="20577"/>
          <ac:spMkLst>
            <pc:docMk/>
            <pc:sldMk cId="2852648245" sldId="450"/>
            <ac:spMk id="6" creationId="{2E53F8DD-7828-2425-01D0-C8FFF6F2F4CD}"/>
          </ac:spMkLst>
        </pc:spChg>
        <pc:spChg chg="add">
          <ac:chgData name="Marion Sol" userId="8fc6c4da0649c2dd" providerId="LiveId" clId="{6387FF40-21DE-429A-919E-8C44BCA56CC7}" dt="2025-08-22T10:13:38.563" v="256"/>
          <ac:spMkLst>
            <pc:docMk/>
            <pc:sldMk cId="2852648245" sldId="450"/>
            <ac:spMk id="8" creationId="{8CBCD9E5-7009-D3BA-D22A-51D5391A3ED0}"/>
          </ac:spMkLst>
        </pc:spChg>
        <pc:picChg chg="del">
          <ac:chgData name="Marion Sol" userId="8fc6c4da0649c2dd" providerId="LiveId" clId="{6387FF40-21DE-429A-919E-8C44BCA56CC7}" dt="2025-08-22T09:53:07.968" v="202" actId="478"/>
          <ac:picMkLst>
            <pc:docMk/>
            <pc:sldMk cId="2852648245" sldId="450"/>
            <ac:picMk id="7" creationId="{878B50A6-2ADA-84A9-1F4E-3D3BD3FA168C}"/>
          </ac:picMkLst>
        </pc:picChg>
      </pc:sldChg>
      <pc:sldChg chg="delSp add del setBg delDesignElem">
        <pc:chgData name="Marion Sol" userId="8fc6c4da0649c2dd" providerId="LiveId" clId="{6387FF40-21DE-429A-919E-8C44BCA56CC7}" dt="2025-08-22T09:36:24.119" v="193" actId="47"/>
        <pc:sldMkLst>
          <pc:docMk/>
          <pc:sldMk cId="351716972" sldId="451"/>
        </pc:sldMkLst>
        <pc:spChg chg="del">
          <ac:chgData name="Marion Sol" userId="8fc6c4da0649c2dd" providerId="LiveId" clId="{6387FF40-21DE-429A-919E-8C44BCA56CC7}" dt="2025-08-22T09:35:56.375" v="186"/>
          <ac:spMkLst>
            <pc:docMk/>
            <pc:sldMk cId="351716972" sldId="451"/>
            <ac:spMk id="10" creationId="{9C61B313-6B91-0683-FDB3-02C031FCF076}"/>
          </ac:spMkLst>
        </pc:spChg>
        <pc:spChg chg="del">
          <ac:chgData name="Marion Sol" userId="8fc6c4da0649c2dd" providerId="LiveId" clId="{6387FF40-21DE-429A-919E-8C44BCA56CC7}" dt="2025-08-22T09:35:56.375" v="186"/>
          <ac:spMkLst>
            <pc:docMk/>
            <pc:sldMk cId="351716972" sldId="451"/>
            <ac:spMk id="12" creationId="{98D3A762-3788-663A-EB56-8230597E7BC0}"/>
          </ac:spMkLst>
        </pc:spChg>
        <pc:spChg chg="del">
          <ac:chgData name="Marion Sol" userId="8fc6c4da0649c2dd" providerId="LiveId" clId="{6387FF40-21DE-429A-919E-8C44BCA56CC7}" dt="2025-08-22T09:35:56.375" v="186"/>
          <ac:spMkLst>
            <pc:docMk/>
            <pc:sldMk cId="351716972" sldId="451"/>
            <ac:spMk id="16" creationId="{ACE83774-B297-EBC9-7204-73F764CC4369}"/>
          </ac:spMkLst>
        </pc:spChg>
        <pc:spChg chg="del">
          <ac:chgData name="Marion Sol" userId="8fc6c4da0649c2dd" providerId="LiveId" clId="{6387FF40-21DE-429A-919E-8C44BCA56CC7}" dt="2025-08-22T09:35:56.375" v="186"/>
          <ac:spMkLst>
            <pc:docMk/>
            <pc:sldMk cId="351716972" sldId="451"/>
            <ac:spMk id="18" creationId="{384EC08C-7042-178B-9A6A-02E848F756FF}"/>
          </ac:spMkLst>
        </pc:spChg>
        <pc:spChg chg="del">
          <ac:chgData name="Marion Sol" userId="8fc6c4da0649c2dd" providerId="LiveId" clId="{6387FF40-21DE-429A-919E-8C44BCA56CC7}" dt="2025-08-22T09:35:56.375" v="186"/>
          <ac:spMkLst>
            <pc:docMk/>
            <pc:sldMk cId="351716972" sldId="451"/>
            <ac:spMk id="20" creationId="{C130E3E4-A4CB-5219-2CAE-69308AFBF088}"/>
          </ac:spMkLst>
        </pc:spChg>
        <pc:cxnChg chg="del">
          <ac:chgData name="Marion Sol" userId="8fc6c4da0649c2dd" providerId="LiveId" clId="{6387FF40-21DE-429A-919E-8C44BCA56CC7}" dt="2025-08-22T09:35:56.375" v="186"/>
          <ac:cxnSpMkLst>
            <pc:docMk/>
            <pc:sldMk cId="351716972" sldId="451"/>
            <ac:cxnSpMk id="14" creationId="{7C71B143-1E36-83D9-3B26-DCE728D4B1C4}"/>
          </ac:cxnSpMkLst>
        </pc:cxnChg>
      </pc:sldChg>
      <pc:sldChg chg="addSp delSp modSp add del mod modNotesTx">
        <pc:chgData name="Marion Sol" userId="8fc6c4da0649c2dd" providerId="LiveId" clId="{6387FF40-21DE-429A-919E-8C44BCA56CC7}" dt="2025-08-23T11:59:32.791" v="889" actId="47"/>
        <pc:sldMkLst>
          <pc:docMk/>
          <pc:sldMk cId="1394958234" sldId="451"/>
        </pc:sldMkLst>
        <pc:spChg chg="mod">
          <ac:chgData name="Marion Sol" userId="8fc6c4da0649c2dd" providerId="LiveId" clId="{6387FF40-21DE-429A-919E-8C44BCA56CC7}" dt="2025-08-22T09:54:04.522" v="229"/>
          <ac:spMkLst>
            <pc:docMk/>
            <pc:sldMk cId="1394958234" sldId="451"/>
            <ac:spMk id="2" creationId="{82CDDFC4-2CA7-BADC-B8A4-B86C3C55BBD5}"/>
          </ac:spMkLst>
        </pc:spChg>
        <pc:picChg chg="add del mod">
          <ac:chgData name="Marion Sol" userId="8fc6c4da0649c2dd" providerId="LiveId" clId="{6387FF40-21DE-429A-919E-8C44BCA56CC7}" dt="2025-08-23T10:41:17.085" v="852" actId="478"/>
          <ac:picMkLst>
            <pc:docMk/>
            <pc:sldMk cId="1394958234" sldId="451"/>
            <ac:picMk id="6" creationId="{91AFCD2C-3AFC-DF5B-E924-A7E9D35AE0B9}"/>
          </ac:picMkLst>
        </pc:picChg>
        <pc:picChg chg="add mod">
          <ac:chgData name="Marion Sol" userId="8fc6c4da0649c2dd" providerId="LiveId" clId="{6387FF40-21DE-429A-919E-8C44BCA56CC7}" dt="2025-08-23T10:41:25.472" v="855" actId="14100"/>
          <ac:picMkLst>
            <pc:docMk/>
            <pc:sldMk cId="1394958234" sldId="451"/>
            <ac:picMk id="7" creationId="{9E34A12B-FF2C-1F8A-E8D4-95F5BBF3A259}"/>
          </ac:picMkLst>
        </pc:picChg>
        <pc:picChg chg="del">
          <ac:chgData name="Marion Sol" userId="8fc6c4da0649c2dd" providerId="LiveId" clId="{6387FF40-21DE-429A-919E-8C44BCA56CC7}" dt="2025-08-22T09:55:15.586" v="230" actId="478"/>
          <ac:picMkLst>
            <pc:docMk/>
            <pc:sldMk cId="1394958234" sldId="451"/>
            <ac:picMk id="7" creationId="{D662E8B2-D0E4-D2FD-1C6C-60A55B80D38B}"/>
          </ac:picMkLst>
        </pc:picChg>
      </pc:sldChg>
      <pc:sldChg chg="addSp delSp modSp add del mod modNotesTx">
        <pc:chgData name="Marion Sol" userId="8fc6c4da0649c2dd" providerId="LiveId" clId="{6387FF40-21DE-429A-919E-8C44BCA56CC7}" dt="2025-08-23T09:37:01.285" v="779" actId="47"/>
        <pc:sldMkLst>
          <pc:docMk/>
          <pc:sldMk cId="1100752474" sldId="452"/>
        </pc:sldMkLst>
        <pc:spChg chg="add mod">
          <ac:chgData name="Marion Sol" userId="8fc6c4da0649c2dd" providerId="LiveId" clId="{6387FF40-21DE-429A-919E-8C44BCA56CC7}" dt="2025-08-22T11:11:09.814" v="582" actId="20577"/>
          <ac:spMkLst>
            <pc:docMk/>
            <pc:sldMk cId="1100752474" sldId="452"/>
            <ac:spMk id="8" creationId="{337DEE89-05C9-5B2B-9A8C-13630A8885C2}"/>
          </ac:spMkLst>
        </pc:spChg>
        <pc:picChg chg="del">
          <ac:chgData name="Marion Sol" userId="8fc6c4da0649c2dd" providerId="LiveId" clId="{6387FF40-21DE-429A-919E-8C44BCA56CC7}" dt="2025-08-22T10:08:36.645" v="239" actId="478"/>
          <ac:picMkLst>
            <pc:docMk/>
            <pc:sldMk cId="1100752474" sldId="452"/>
            <ac:picMk id="6" creationId="{51617AC8-10E4-C265-3275-4702399BFA4B}"/>
          </ac:picMkLst>
        </pc:picChg>
        <pc:picChg chg="add mod">
          <ac:chgData name="Marion Sol" userId="8fc6c4da0649c2dd" providerId="LiveId" clId="{6387FF40-21DE-429A-919E-8C44BCA56CC7}" dt="2025-08-22T10:09:30.777" v="244" actId="14100"/>
          <ac:picMkLst>
            <pc:docMk/>
            <pc:sldMk cId="1100752474" sldId="452"/>
            <ac:picMk id="7" creationId="{6D90C5CE-E187-807C-45EF-9612F7FEA125}"/>
          </ac:picMkLst>
        </pc:picChg>
      </pc:sldChg>
      <pc:sldChg chg="delSp add del setBg delDesignElem">
        <pc:chgData name="Marion Sol" userId="8fc6c4da0649c2dd" providerId="LiveId" clId="{6387FF40-21DE-429A-919E-8C44BCA56CC7}" dt="2025-08-22T09:36:25.234" v="194" actId="47"/>
        <pc:sldMkLst>
          <pc:docMk/>
          <pc:sldMk cId="3626197922" sldId="452"/>
        </pc:sldMkLst>
        <pc:spChg chg="del">
          <ac:chgData name="Marion Sol" userId="8fc6c4da0649c2dd" providerId="LiveId" clId="{6387FF40-21DE-429A-919E-8C44BCA56CC7}" dt="2025-08-22T09:35:56.929" v="188"/>
          <ac:spMkLst>
            <pc:docMk/>
            <pc:sldMk cId="3626197922" sldId="452"/>
            <ac:spMk id="10" creationId="{EB19B577-68F4-072B-6C77-756D68679047}"/>
          </ac:spMkLst>
        </pc:spChg>
        <pc:spChg chg="del">
          <ac:chgData name="Marion Sol" userId="8fc6c4da0649c2dd" providerId="LiveId" clId="{6387FF40-21DE-429A-919E-8C44BCA56CC7}" dt="2025-08-22T09:35:56.929" v="188"/>
          <ac:spMkLst>
            <pc:docMk/>
            <pc:sldMk cId="3626197922" sldId="452"/>
            <ac:spMk id="12" creationId="{D80E55EA-B1C8-C926-1D09-DCFA83E0F711}"/>
          </ac:spMkLst>
        </pc:spChg>
        <pc:spChg chg="del">
          <ac:chgData name="Marion Sol" userId="8fc6c4da0649c2dd" providerId="LiveId" clId="{6387FF40-21DE-429A-919E-8C44BCA56CC7}" dt="2025-08-22T09:35:56.929" v="188"/>
          <ac:spMkLst>
            <pc:docMk/>
            <pc:sldMk cId="3626197922" sldId="452"/>
            <ac:spMk id="16" creationId="{795FD544-ADF3-9C20-4AD4-3F7929E4E974}"/>
          </ac:spMkLst>
        </pc:spChg>
        <pc:spChg chg="del">
          <ac:chgData name="Marion Sol" userId="8fc6c4da0649c2dd" providerId="LiveId" clId="{6387FF40-21DE-429A-919E-8C44BCA56CC7}" dt="2025-08-22T09:35:56.929" v="188"/>
          <ac:spMkLst>
            <pc:docMk/>
            <pc:sldMk cId="3626197922" sldId="452"/>
            <ac:spMk id="18" creationId="{061577A0-4A3B-AE87-0321-C9A0A032288D}"/>
          </ac:spMkLst>
        </pc:spChg>
        <pc:spChg chg="del">
          <ac:chgData name="Marion Sol" userId="8fc6c4da0649c2dd" providerId="LiveId" clId="{6387FF40-21DE-429A-919E-8C44BCA56CC7}" dt="2025-08-22T09:35:56.929" v="188"/>
          <ac:spMkLst>
            <pc:docMk/>
            <pc:sldMk cId="3626197922" sldId="452"/>
            <ac:spMk id="20" creationId="{623F3C05-5202-F0DD-DF9F-F2E59D4C120C}"/>
          </ac:spMkLst>
        </pc:spChg>
        <pc:cxnChg chg="del">
          <ac:chgData name="Marion Sol" userId="8fc6c4da0649c2dd" providerId="LiveId" clId="{6387FF40-21DE-429A-919E-8C44BCA56CC7}" dt="2025-08-22T09:35:56.929" v="188"/>
          <ac:cxnSpMkLst>
            <pc:docMk/>
            <pc:sldMk cId="3626197922" sldId="452"/>
            <ac:cxnSpMk id="14" creationId="{108C0476-5B24-168C-9939-35E8C91EC8A5}"/>
          </ac:cxnSpMkLst>
        </pc:cxnChg>
      </pc:sldChg>
      <pc:sldChg chg="addSp delSp modSp add mod modNotesTx">
        <pc:chgData name="Marion Sol" userId="8fc6c4da0649c2dd" providerId="LiveId" clId="{6387FF40-21DE-429A-919E-8C44BCA56CC7}" dt="2025-08-23T09:45:14.911" v="847" actId="12"/>
        <pc:sldMkLst>
          <pc:docMk/>
          <pc:sldMk cId="2674033175" sldId="453"/>
        </pc:sldMkLst>
        <pc:spChg chg="add del">
          <ac:chgData name="Marion Sol" userId="8fc6c4da0649c2dd" providerId="LiveId" clId="{6387FF40-21DE-429A-919E-8C44BCA56CC7}" dt="2025-08-23T09:37:20.405" v="782" actId="22"/>
          <ac:spMkLst>
            <pc:docMk/>
            <pc:sldMk cId="2674033175" sldId="453"/>
            <ac:spMk id="6" creationId="{18087042-EAA6-44A3-F7C3-F6CA26697C6F}"/>
          </ac:spMkLst>
        </pc:spChg>
        <pc:picChg chg="del">
          <ac:chgData name="Marion Sol" userId="8fc6c4da0649c2dd" providerId="LiveId" clId="{6387FF40-21DE-429A-919E-8C44BCA56CC7}" dt="2025-08-22T10:08:38.650" v="240" actId="478"/>
          <ac:picMkLst>
            <pc:docMk/>
            <pc:sldMk cId="2674033175" sldId="453"/>
            <ac:picMk id="6" creationId="{1CD4B4CB-8CED-8D96-21B5-58AB124418A0}"/>
          </ac:picMkLst>
        </pc:picChg>
        <pc:picChg chg="add del mod">
          <ac:chgData name="Marion Sol" userId="8fc6c4da0649c2dd" providerId="LiveId" clId="{6387FF40-21DE-429A-919E-8C44BCA56CC7}" dt="2025-08-23T09:37:06.668" v="780" actId="478"/>
          <ac:picMkLst>
            <pc:docMk/>
            <pc:sldMk cId="2674033175" sldId="453"/>
            <ac:picMk id="7" creationId="{A70A94CA-19E9-CACC-8839-D9E245E968CE}"/>
          </ac:picMkLst>
        </pc:picChg>
        <pc:picChg chg="add del mod">
          <ac:chgData name="Marion Sol" userId="8fc6c4da0649c2dd" providerId="LiveId" clId="{6387FF40-21DE-429A-919E-8C44BCA56CC7}" dt="2025-08-23T09:38:09.135" v="786" actId="21"/>
          <ac:picMkLst>
            <pc:docMk/>
            <pc:sldMk cId="2674033175" sldId="453"/>
            <ac:picMk id="9" creationId="{459C1BAB-98CA-14F6-CECD-3B29E732788F}"/>
          </ac:picMkLst>
        </pc:picChg>
        <pc:picChg chg="add mod">
          <ac:chgData name="Marion Sol" userId="8fc6c4da0649c2dd" providerId="LiveId" clId="{6387FF40-21DE-429A-919E-8C44BCA56CC7}" dt="2025-08-23T09:38:50.035" v="790" actId="1076"/>
          <ac:picMkLst>
            <pc:docMk/>
            <pc:sldMk cId="2674033175" sldId="453"/>
            <ac:picMk id="13" creationId="{0A67246B-1A7E-CAB9-1F2E-238FA377F10D}"/>
          </ac:picMkLst>
        </pc:picChg>
      </pc:sldChg>
      <pc:sldChg chg="delSp add del setBg delDesignElem">
        <pc:chgData name="Marion Sol" userId="8fc6c4da0649c2dd" providerId="LiveId" clId="{6387FF40-21DE-429A-919E-8C44BCA56CC7}" dt="2025-08-22T09:36:22.733" v="191" actId="47"/>
        <pc:sldMkLst>
          <pc:docMk/>
          <pc:sldMk cId="3245532980" sldId="453"/>
        </pc:sldMkLst>
        <pc:spChg chg="del">
          <ac:chgData name="Marion Sol" userId="8fc6c4da0649c2dd" providerId="LiveId" clId="{6387FF40-21DE-429A-919E-8C44BCA56CC7}" dt="2025-08-22T09:36:15.026" v="190"/>
          <ac:spMkLst>
            <pc:docMk/>
            <pc:sldMk cId="3245532980" sldId="453"/>
            <ac:spMk id="10" creationId="{C75FA972-ED01-73CF-8796-3C2D09948638}"/>
          </ac:spMkLst>
        </pc:spChg>
        <pc:spChg chg="del">
          <ac:chgData name="Marion Sol" userId="8fc6c4da0649c2dd" providerId="LiveId" clId="{6387FF40-21DE-429A-919E-8C44BCA56CC7}" dt="2025-08-22T09:36:15.026" v="190"/>
          <ac:spMkLst>
            <pc:docMk/>
            <pc:sldMk cId="3245532980" sldId="453"/>
            <ac:spMk id="12" creationId="{4A5023D2-D573-0250-DA9A-76E03F2DE294}"/>
          </ac:spMkLst>
        </pc:spChg>
        <pc:spChg chg="del">
          <ac:chgData name="Marion Sol" userId="8fc6c4da0649c2dd" providerId="LiveId" clId="{6387FF40-21DE-429A-919E-8C44BCA56CC7}" dt="2025-08-22T09:36:15.026" v="190"/>
          <ac:spMkLst>
            <pc:docMk/>
            <pc:sldMk cId="3245532980" sldId="453"/>
            <ac:spMk id="16" creationId="{297BF631-EB41-077E-103C-8D28E9548F71}"/>
          </ac:spMkLst>
        </pc:spChg>
        <pc:spChg chg="del">
          <ac:chgData name="Marion Sol" userId="8fc6c4da0649c2dd" providerId="LiveId" clId="{6387FF40-21DE-429A-919E-8C44BCA56CC7}" dt="2025-08-22T09:36:15.026" v="190"/>
          <ac:spMkLst>
            <pc:docMk/>
            <pc:sldMk cId="3245532980" sldId="453"/>
            <ac:spMk id="18" creationId="{74606B7E-E5BE-E866-F0AE-383511E931FE}"/>
          </ac:spMkLst>
        </pc:spChg>
        <pc:spChg chg="del">
          <ac:chgData name="Marion Sol" userId="8fc6c4da0649c2dd" providerId="LiveId" clId="{6387FF40-21DE-429A-919E-8C44BCA56CC7}" dt="2025-08-22T09:36:15.026" v="190"/>
          <ac:spMkLst>
            <pc:docMk/>
            <pc:sldMk cId="3245532980" sldId="453"/>
            <ac:spMk id="20" creationId="{7AB83527-DA53-F311-9810-7C9130B78C01}"/>
          </ac:spMkLst>
        </pc:spChg>
        <pc:cxnChg chg="del">
          <ac:chgData name="Marion Sol" userId="8fc6c4da0649c2dd" providerId="LiveId" clId="{6387FF40-21DE-429A-919E-8C44BCA56CC7}" dt="2025-08-22T09:36:15.026" v="190"/>
          <ac:cxnSpMkLst>
            <pc:docMk/>
            <pc:sldMk cId="3245532980" sldId="453"/>
            <ac:cxnSpMk id="14" creationId="{4A676975-6483-2141-4168-115FCD1CCF44}"/>
          </ac:cxnSpMkLst>
        </pc:cxnChg>
      </pc:sldChg>
      <pc:sldChg chg="modSp add mod">
        <pc:chgData name="Marion Sol" userId="8fc6c4da0649c2dd" providerId="LiveId" clId="{6387FF40-21DE-429A-919E-8C44BCA56CC7}" dt="2025-08-22T10:20:05.399" v="326" actId="15"/>
        <pc:sldMkLst>
          <pc:docMk/>
          <pc:sldMk cId="1704204535" sldId="454"/>
        </pc:sldMkLst>
        <pc:spChg chg="mod">
          <ac:chgData name="Marion Sol" userId="8fc6c4da0649c2dd" providerId="LiveId" clId="{6387FF40-21DE-429A-919E-8C44BCA56CC7}" dt="2025-08-22T10:20:05.399" v="326" actId="15"/>
          <ac:spMkLst>
            <pc:docMk/>
            <pc:sldMk cId="1704204535" sldId="454"/>
            <ac:spMk id="6" creationId="{63F1ACCD-F95E-EBA4-2ADD-BF35292B6868}"/>
          </ac:spMkLst>
        </pc:spChg>
      </pc:sldChg>
      <pc:sldChg chg="addSp delSp modSp add mod">
        <pc:chgData name="Marion Sol" userId="8fc6c4da0649c2dd" providerId="LiveId" clId="{6387FF40-21DE-429A-919E-8C44BCA56CC7}" dt="2025-08-23T08:55:49.468" v="718" actId="14100"/>
        <pc:sldMkLst>
          <pc:docMk/>
          <pc:sldMk cId="206240917" sldId="455"/>
        </pc:sldMkLst>
        <pc:picChg chg="del">
          <ac:chgData name="Marion Sol" userId="8fc6c4da0649c2dd" providerId="LiveId" clId="{6387FF40-21DE-429A-919E-8C44BCA56CC7}" dt="2025-08-23T08:47:33.920" v="699" actId="478"/>
          <ac:picMkLst>
            <pc:docMk/>
            <pc:sldMk cId="206240917" sldId="455"/>
            <ac:picMk id="6" creationId="{B60C9F0A-1593-7909-34C8-E1FE72490146}"/>
          </ac:picMkLst>
        </pc:picChg>
        <pc:picChg chg="add mod">
          <ac:chgData name="Marion Sol" userId="8fc6c4da0649c2dd" providerId="LiveId" clId="{6387FF40-21DE-429A-919E-8C44BCA56CC7}" dt="2025-08-23T08:55:49.468" v="718" actId="14100"/>
          <ac:picMkLst>
            <pc:docMk/>
            <pc:sldMk cId="206240917" sldId="455"/>
            <ac:picMk id="7" creationId="{D461967B-8F04-B140-7300-2B04ABD65AD2}"/>
          </ac:picMkLst>
        </pc:picChg>
        <pc:picChg chg="add mod">
          <ac:chgData name="Marion Sol" userId="8fc6c4da0649c2dd" providerId="LiveId" clId="{6387FF40-21DE-429A-919E-8C44BCA56CC7}" dt="2025-08-23T08:49:09.264" v="710" actId="1076"/>
          <ac:picMkLst>
            <pc:docMk/>
            <pc:sldMk cId="206240917" sldId="455"/>
            <ac:picMk id="8" creationId="{3B06243C-D5E2-5F39-FC9B-1F777425E66C}"/>
          </ac:picMkLst>
        </pc:picChg>
      </pc:sldChg>
      <pc:sldChg chg="addSp modSp add mod">
        <pc:chgData name="Marion Sol" userId="8fc6c4da0649c2dd" providerId="LiveId" clId="{6387FF40-21DE-429A-919E-8C44BCA56CC7}" dt="2025-08-23T09:01:58.119" v="727" actId="1076"/>
        <pc:sldMkLst>
          <pc:docMk/>
          <pc:sldMk cId="2080445231" sldId="456"/>
        </pc:sldMkLst>
        <pc:spChg chg="mod">
          <ac:chgData name="Marion Sol" userId="8fc6c4da0649c2dd" providerId="LiveId" clId="{6387FF40-21DE-429A-919E-8C44BCA56CC7}" dt="2025-08-23T08:20:22.735" v="617" actId="6549"/>
          <ac:spMkLst>
            <pc:docMk/>
            <pc:sldMk cId="2080445231" sldId="456"/>
            <ac:spMk id="3" creationId="{CAF57800-21FA-954B-1170-8E6EFD0F30B0}"/>
          </ac:spMkLst>
        </pc:spChg>
        <pc:picChg chg="add mod">
          <ac:chgData name="Marion Sol" userId="8fc6c4da0649c2dd" providerId="LiveId" clId="{6387FF40-21DE-429A-919E-8C44BCA56CC7}" dt="2025-08-23T09:01:58.119" v="727" actId="1076"/>
          <ac:picMkLst>
            <pc:docMk/>
            <pc:sldMk cId="2080445231" sldId="456"/>
            <ac:picMk id="5" creationId="{2FC60CD9-A3F2-FAC9-BD90-47383D0B66A6}"/>
          </ac:picMkLst>
        </pc:picChg>
        <pc:picChg chg="mod">
          <ac:chgData name="Marion Sol" userId="8fc6c4da0649c2dd" providerId="LiveId" clId="{6387FF40-21DE-429A-919E-8C44BCA56CC7}" dt="2025-08-23T09:01:39.624" v="722" actId="14100"/>
          <ac:picMkLst>
            <pc:docMk/>
            <pc:sldMk cId="2080445231" sldId="456"/>
            <ac:picMk id="8" creationId="{DED01A63-43C2-0719-F832-78F3F01146E0}"/>
          </ac:picMkLst>
        </pc:picChg>
      </pc:sldChg>
      <pc:sldChg chg="modSp add mod">
        <pc:chgData name="Marion Sol" userId="8fc6c4da0649c2dd" providerId="LiveId" clId="{6387FF40-21DE-429A-919E-8C44BCA56CC7}" dt="2025-08-23T11:23:53.849" v="886" actId="20577"/>
        <pc:sldMkLst>
          <pc:docMk/>
          <pc:sldMk cId="4107938561" sldId="457"/>
        </pc:sldMkLst>
        <pc:spChg chg="mod">
          <ac:chgData name="Marion Sol" userId="8fc6c4da0649c2dd" providerId="LiveId" clId="{6387FF40-21DE-429A-919E-8C44BCA56CC7}" dt="2025-08-23T11:23:53.849" v="886" actId="20577"/>
          <ac:spMkLst>
            <pc:docMk/>
            <pc:sldMk cId="4107938561" sldId="457"/>
            <ac:spMk id="5" creationId="{2FD35361-5675-5B21-F0B7-8F4A3673C6AA}"/>
          </ac:spMkLst>
        </pc:spChg>
      </pc:sldChg>
      <pc:sldChg chg="addSp delSp modSp add mod">
        <pc:chgData name="Marion Sol" userId="8fc6c4da0649c2dd" providerId="LiveId" clId="{6387FF40-21DE-429A-919E-8C44BCA56CC7}" dt="2025-08-23T09:17:36.014" v="770" actId="14100"/>
        <pc:sldMkLst>
          <pc:docMk/>
          <pc:sldMk cId="2508353124" sldId="458"/>
        </pc:sldMkLst>
        <pc:spChg chg="mod">
          <ac:chgData name="Marion Sol" userId="8fc6c4da0649c2dd" providerId="LiveId" clId="{6387FF40-21DE-429A-919E-8C44BCA56CC7}" dt="2025-08-23T09:15:40.955" v="760"/>
          <ac:spMkLst>
            <pc:docMk/>
            <pc:sldMk cId="2508353124" sldId="458"/>
            <ac:spMk id="2" creationId="{D81A2D53-3D3A-4758-0E82-973888487670}"/>
          </ac:spMkLst>
        </pc:spChg>
        <pc:picChg chg="del">
          <ac:chgData name="Marion Sol" userId="8fc6c4da0649c2dd" providerId="LiveId" clId="{6387FF40-21DE-429A-919E-8C44BCA56CC7}" dt="2025-08-23T09:15:43.536" v="761" actId="478"/>
          <ac:picMkLst>
            <pc:docMk/>
            <pc:sldMk cId="2508353124" sldId="458"/>
            <ac:picMk id="6" creationId="{82A2D37F-A176-9AA6-15C4-DC4694694F20}"/>
          </ac:picMkLst>
        </pc:picChg>
        <pc:picChg chg="add mod">
          <ac:chgData name="Marion Sol" userId="8fc6c4da0649c2dd" providerId="LiveId" clId="{6387FF40-21DE-429A-919E-8C44BCA56CC7}" dt="2025-08-23T09:17:36.014" v="770" actId="14100"/>
          <ac:picMkLst>
            <pc:docMk/>
            <pc:sldMk cId="2508353124" sldId="458"/>
            <ac:picMk id="7" creationId="{B2F3DE07-6018-D11C-310E-D00DB9D321EA}"/>
          </ac:picMkLst>
        </pc:picChg>
      </pc:sldChg>
      <pc:sldChg chg="addSp delSp modSp add mod">
        <pc:chgData name="Marion Sol" userId="8fc6c4da0649c2dd" providerId="LiveId" clId="{6387FF40-21DE-429A-919E-8C44BCA56CC7}" dt="2025-08-23T09:18:31.163" v="773" actId="1076"/>
        <pc:sldMkLst>
          <pc:docMk/>
          <pc:sldMk cId="389015924" sldId="459"/>
        </pc:sldMkLst>
        <pc:spChg chg="mod">
          <ac:chgData name="Marion Sol" userId="8fc6c4da0649c2dd" providerId="LiveId" clId="{6387FF40-21DE-429A-919E-8C44BCA56CC7}" dt="2025-08-23T09:16:12.873" v="764"/>
          <ac:spMkLst>
            <pc:docMk/>
            <pc:sldMk cId="389015924" sldId="459"/>
            <ac:spMk id="2" creationId="{C75F4FBE-8001-E3C9-BFB8-9AB3D8A98277}"/>
          </ac:spMkLst>
        </pc:spChg>
        <pc:picChg chg="del">
          <ac:chgData name="Marion Sol" userId="8fc6c4da0649c2dd" providerId="LiveId" clId="{6387FF40-21DE-429A-919E-8C44BCA56CC7}" dt="2025-08-23T09:16:14.909" v="765" actId="478"/>
          <ac:picMkLst>
            <pc:docMk/>
            <pc:sldMk cId="389015924" sldId="459"/>
            <ac:picMk id="6" creationId="{889C172C-B508-B456-BE88-FA615F0C8BFE}"/>
          </ac:picMkLst>
        </pc:picChg>
        <pc:picChg chg="add mod">
          <ac:chgData name="Marion Sol" userId="8fc6c4da0649c2dd" providerId="LiveId" clId="{6387FF40-21DE-429A-919E-8C44BCA56CC7}" dt="2025-08-23T09:18:31.163" v="773" actId="1076"/>
          <ac:picMkLst>
            <pc:docMk/>
            <pc:sldMk cId="389015924" sldId="459"/>
            <ac:picMk id="7" creationId="{6C5B3D0C-A7DA-D3F4-8070-619A6763C557}"/>
          </ac:picMkLst>
        </pc:picChg>
      </pc:sldChg>
      <pc:sldChg chg="addSp delSp modSp add mod modNotesTx">
        <pc:chgData name="Marion Sol" userId="8fc6c4da0649c2dd" providerId="LiveId" clId="{6387FF40-21DE-429A-919E-8C44BCA56CC7}" dt="2025-08-23T11:28:37.657" v="887" actId="20577"/>
        <pc:sldMkLst>
          <pc:docMk/>
          <pc:sldMk cId="2867148813" sldId="460"/>
        </pc:sldMkLst>
        <pc:picChg chg="add del mod">
          <ac:chgData name="Marion Sol" userId="8fc6c4da0649c2dd" providerId="LiveId" clId="{6387FF40-21DE-429A-919E-8C44BCA56CC7}" dt="2025-08-23T10:42:10.021" v="860" actId="478"/>
          <ac:picMkLst>
            <pc:docMk/>
            <pc:sldMk cId="2867148813" sldId="460"/>
            <ac:picMk id="6" creationId="{41DAB417-18C3-3E4F-0D76-9E47DAAB0C92}"/>
          </ac:picMkLst>
        </pc:picChg>
        <pc:picChg chg="del">
          <ac:chgData name="Marion Sol" userId="8fc6c4da0649c2dd" providerId="LiveId" clId="{6387FF40-21DE-429A-919E-8C44BCA56CC7}" dt="2025-08-23T10:42:01.764" v="857" actId="478"/>
          <ac:picMkLst>
            <pc:docMk/>
            <pc:sldMk cId="2867148813" sldId="460"/>
            <ac:picMk id="7" creationId="{4EE2DD7C-195B-03A9-27FF-0734926F94B2}"/>
          </ac:picMkLst>
        </pc:picChg>
        <pc:picChg chg="add del mod">
          <ac:chgData name="Marion Sol" userId="8fc6c4da0649c2dd" providerId="LiveId" clId="{6387FF40-21DE-429A-919E-8C44BCA56CC7}" dt="2025-08-23T10:43:24.206" v="863" actId="478"/>
          <ac:picMkLst>
            <pc:docMk/>
            <pc:sldMk cId="2867148813" sldId="460"/>
            <ac:picMk id="9" creationId="{BC0A8BCA-F6A0-DE89-3661-19EB0FE5FCBA}"/>
          </ac:picMkLst>
        </pc:picChg>
        <pc:picChg chg="add mod">
          <ac:chgData name="Marion Sol" userId="8fc6c4da0649c2dd" providerId="LiveId" clId="{6387FF40-21DE-429A-919E-8C44BCA56CC7}" dt="2025-08-23T10:43:30.448" v="865" actId="1076"/>
          <ac:picMkLst>
            <pc:docMk/>
            <pc:sldMk cId="2867148813" sldId="460"/>
            <ac:picMk id="13" creationId="{F5F48C55-DBDB-7EA9-156C-291F16C2EB3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83F71F-4C25-4623-9E81-2048993001F9}"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E3B6DF8F-CA77-43D5-8DD4-62CDD405ACB7}">
      <dgm:prSet/>
      <dgm:spPr/>
      <dgm:t>
        <a:bodyPr/>
        <a:lstStyle/>
        <a:p>
          <a:r>
            <a:rPr lang="en-US"/>
            <a:t>Introduction </a:t>
          </a:r>
        </a:p>
      </dgm:t>
    </dgm:pt>
    <dgm:pt modelId="{6C52003A-AAAF-4DDD-80E5-7E8F9317727E}" type="parTrans" cxnId="{F10BCAE7-74C9-42E1-8699-99BD14B7D0B7}">
      <dgm:prSet/>
      <dgm:spPr/>
      <dgm:t>
        <a:bodyPr/>
        <a:lstStyle/>
        <a:p>
          <a:endParaRPr lang="en-US"/>
        </a:p>
      </dgm:t>
    </dgm:pt>
    <dgm:pt modelId="{5479B4B0-5194-45BD-8C59-4395947EB873}" type="sibTrans" cxnId="{F10BCAE7-74C9-42E1-8699-99BD14B7D0B7}">
      <dgm:prSet/>
      <dgm:spPr/>
      <dgm:t>
        <a:bodyPr/>
        <a:lstStyle/>
        <a:p>
          <a:endParaRPr lang="en-US"/>
        </a:p>
      </dgm:t>
    </dgm:pt>
    <dgm:pt modelId="{D664E619-8FBA-4756-B188-7A7394450EFF}">
      <dgm:prSet/>
      <dgm:spPr/>
      <dgm:t>
        <a:bodyPr/>
        <a:lstStyle/>
        <a:p>
          <a:r>
            <a:rPr lang="en-US" dirty="0"/>
            <a:t>Mission 1 :</a:t>
          </a:r>
        </a:p>
        <a:p>
          <a:r>
            <a:rPr lang="fr-FR" dirty="0"/>
            <a:t>Étude de faisabilité d'un système de classification automatique</a:t>
          </a:r>
          <a:r>
            <a:rPr lang="en-US" dirty="0"/>
            <a:t> </a:t>
          </a:r>
        </a:p>
      </dgm:t>
    </dgm:pt>
    <dgm:pt modelId="{76404C3B-3477-4E42-B092-0336A32E69FB}" type="parTrans" cxnId="{AC645AB2-07B6-4127-9C51-ADE3B1DB51F0}">
      <dgm:prSet/>
      <dgm:spPr/>
      <dgm:t>
        <a:bodyPr/>
        <a:lstStyle/>
        <a:p>
          <a:endParaRPr lang="en-US"/>
        </a:p>
      </dgm:t>
    </dgm:pt>
    <dgm:pt modelId="{3933AFB5-DF15-48C3-800D-85AEB33253F8}" type="sibTrans" cxnId="{AC645AB2-07B6-4127-9C51-ADE3B1DB51F0}">
      <dgm:prSet/>
      <dgm:spPr/>
      <dgm:t>
        <a:bodyPr/>
        <a:lstStyle/>
        <a:p>
          <a:endParaRPr lang="en-US"/>
        </a:p>
      </dgm:t>
    </dgm:pt>
    <dgm:pt modelId="{A785704E-B547-48BE-95C4-927B9A29D108}">
      <dgm:prSet/>
      <dgm:spPr/>
      <dgm:t>
        <a:bodyPr/>
        <a:lstStyle/>
        <a:p>
          <a:r>
            <a:rPr lang="en-US" dirty="0"/>
            <a:t>Mission 2:  </a:t>
          </a:r>
        </a:p>
        <a:p>
          <a:r>
            <a:rPr lang="fr-FR" dirty="0"/>
            <a:t>Classification supervisée de produits à partir d'images avec data augmentation</a:t>
          </a:r>
          <a:endParaRPr lang="en-US" dirty="0"/>
        </a:p>
      </dgm:t>
    </dgm:pt>
    <dgm:pt modelId="{96C2B4CE-5FF9-4209-8D52-C2969197EEB0}" type="parTrans" cxnId="{EAB7E917-6BB4-43CB-B524-D70FEBFF597B}">
      <dgm:prSet/>
      <dgm:spPr/>
      <dgm:t>
        <a:bodyPr/>
        <a:lstStyle/>
        <a:p>
          <a:endParaRPr lang="en-US"/>
        </a:p>
      </dgm:t>
    </dgm:pt>
    <dgm:pt modelId="{6C2295D3-E726-4A1F-AD1B-DC2D8A04D570}" type="sibTrans" cxnId="{EAB7E917-6BB4-43CB-B524-D70FEBFF597B}">
      <dgm:prSet/>
      <dgm:spPr/>
      <dgm:t>
        <a:bodyPr/>
        <a:lstStyle/>
        <a:p>
          <a:endParaRPr lang="en-US"/>
        </a:p>
      </dgm:t>
    </dgm:pt>
    <dgm:pt modelId="{D97A5456-388F-4635-9278-A5AECFA27C27}">
      <dgm:prSet/>
      <dgm:spPr/>
      <dgm:t>
        <a:bodyPr/>
        <a:lstStyle/>
        <a:p>
          <a:r>
            <a:rPr lang="en-US" dirty="0"/>
            <a:t>Mission 3:</a:t>
          </a:r>
        </a:p>
        <a:p>
          <a:r>
            <a:rPr lang="fr-FR" dirty="0"/>
            <a:t>Collecte de produits via une API, dans le respect du cadre légal du RGPD</a:t>
          </a:r>
          <a:r>
            <a:rPr lang="en-US" dirty="0"/>
            <a:t> </a:t>
          </a:r>
        </a:p>
      </dgm:t>
    </dgm:pt>
    <dgm:pt modelId="{D1CAC419-E573-471A-9649-51F8FB361C56}" type="parTrans" cxnId="{12D01BD8-58E5-4423-B3F5-CFB88839403C}">
      <dgm:prSet/>
      <dgm:spPr/>
      <dgm:t>
        <a:bodyPr/>
        <a:lstStyle/>
        <a:p>
          <a:endParaRPr lang="en-US"/>
        </a:p>
      </dgm:t>
    </dgm:pt>
    <dgm:pt modelId="{46E3CEF9-E8AF-482C-B6CE-3D0CCA168D07}" type="sibTrans" cxnId="{12D01BD8-58E5-4423-B3F5-CFB88839403C}">
      <dgm:prSet/>
      <dgm:spPr/>
      <dgm:t>
        <a:bodyPr/>
        <a:lstStyle/>
        <a:p>
          <a:endParaRPr lang="en-US"/>
        </a:p>
      </dgm:t>
    </dgm:pt>
    <dgm:pt modelId="{D1CC38FF-68AF-4D1E-BEC5-C714E388E9F5}" type="pres">
      <dgm:prSet presAssocID="{8F83F71F-4C25-4623-9E81-2048993001F9}" presName="Name0" presStyleCnt="0">
        <dgm:presLayoutVars>
          <dgm:dir/>
          <dgm:resizeHandles val="exact"/>
        </dgm:presLayoutVars>
      </dgm:prSet>
      <dgm:spPr/>
    </dgm:pt>
    <dgm:pt modelId="{51100EB7-93CD-495C-88E1-2195E4A5653A}" type="pres">
      <dgm:prSet presAssocID="{E3B6DF8F-CA77-43D5-8DD4-62CDD405ACB7}" presName="node" presStyleLbl="node1" presStyleIdx="0" presStyleCnt="4">
        <dgm:presLayoutVars>
          <dgm:bulletEnabled val="1"/>
        </dgm:presLayoutVars>
      </dgm:prSet>
      <dgm:spPr/>
    </dgm:pt>
    <dgm:pt modelId="{281E5CBC-CD32-42CA-AEDA-D4CF8EFAFA36}" type="pres">
      <dgm:prSet presAssocID="{5479B4B0-5194-45BD-8C59-4395947EB873}" presName="sibTrans" presStyleLbl="sibTrans1D1" presStyleIdx="0" presStyleCnt="3"/>
      <dgm:spPr/>
    </dgm:pt>
    <dgm:pt modelId="{575559A2-E902-42AB-8BA5-5DF876A6D15A}" type="pres">
      <dgm:prSet presAssocID="{5479B4B0-5194-45BD-8C59-4395947EB873}" presName="connectorText" presStyleLbl="sibTrans1D1" presStyleIdx="0" presStyleCnt="3"/>
      <dgm:spPr/>
    </dgm:pt>
    <dgm:pt modelId="{8BB713C9-A662-48A0-B3A8-A75595B9C0BF}" type="pres">
      <dgm:prSet presAssocID="{D664E619-8FBA-4756-B188-7A7394450EFF}" presName="node" presStyleLbl="node1" presStyleIdx="1" presStyleCnt="4">
        <dgm:presLayoutVars>
          <dgm:bulletEnabled val="1"/>
        </dgm:presLayoutVars>
      </dgm:prSet>
      <dgm:spPr/>
    </dgm:pt>
    <dgm:pt modelId="{DD2833B7-3E37-4EA2-B92C-F4D460282AE1}" type="pres">
      <dgm:prSet presAssocID="{3933AFB5-DF15-48C3-800D-85AEB33253F8}" presName="sibTrans" presStyleLbl="sibTrans1D1" presStyleIdx="1" presStyleCnt="3"/>
      <dgm:spPr/>
    </dgm:pt>
    <dgm:pt modelId="{A259C698-F69B-46BB-9D4C-85CDA245592D}" type="pres">
      <dgm:prSet presAssocID="{3933AFB5-DF15-48C3-800D-85AEB33253F8}" presName="connectorText" presStyleLbl="sibTrans1D1" presStyleIdx="1" presStyleCnt="3"/>
      <dgm:spPr/>
    </dgm:pt>
    <dgm:pt modelId="{FEC70B38-ACA5-4122-BC2D-076D0F1EA719}" type="pres">
      <dgm:prSet presAssocID="{A785704E-B547-48BE-95C4-927B9A29D108}" presName="node" presStyleLbl="node1" presStyleIdx="2" presStyleCnt="4">
        <dgm:presLayoutVars>
          <dgm:bulletEnabled val="1"/>
        </dgm:presLayoutVars>
      </dgm:prSet>
      <dgm:spPr/>
    </dgm:pt>
    <dgm:pt modelId="{D0781681-4588-41E0-AD3D-E38144BE4E6A}" type="pres">
      <dgm:prSet presAssocID="{6C2295D3-E726-4A1F-AD1B-DC2D8A04D570}" presName="sibTrans" presStyleLbl="sibTrans1D1" presStyleIdx="2" presStyleCnt="3"/>
      <dgm:spPr/>
    </dgm:pt>
    <dgm:pt modelId="{1E331536-DB6B-4AB4-966A-C4C1449366DC}" type="pres">
      <dgm:prSet presAssocID="{6C2295D3-E726-4A1F-AD1B-DC2D8A04D570}" presName="connectorText" presStyleLbl="sibTrans1D1" presStyleIdx="2" presStyleCnt="3"/>
      <dgm:spPr/>
    </dgm:pt>
    <dgm:pt modelId="{3986D9CF-65ED-4CD0-A3C3-835F69A66FE3}" type="pres">
      <dgm:prSet presAssocID="{D97A5456-388F-4635-9278-A5AECFA27C27}" presName="node" presStyleLbl="node1" presStyleIdx="3" presStyleCnt="4">
        <dgm:presLayoutVars>
          <dgm:bulletEnabled val="1"/>
        </dgm:presLayoutVars>
      </dgm:prSet>
      <dgm:spPr/>
    </dgm:pt>
  </dgm:ptLst>
  <dgm:cxnLst>
    <dgm:cxn modelId="{3632B615-7E7D-47B7-89D7-27D253A6458C}" type="presOf" srcId="{D664E619-8FBA-4756-B188-7A7394450EFF}" destId="{8BB713C9-A662-48A0-B3A8-A75595B9C0BF}" srcOrd="0" destOrd="0" presId="urn:microsoft.com/office/officeart/2016/7/layout/RepeatingBendingProcessNew"/>
    <dgm:cxn modelId="{EAB7E917-6BB4-43CB-B524-D70FEBFF597B}" srcId="{8F83F71F-4C25-4623-9E81-2048993001F9}" destId="{A785704E-B547-48BE-95C4-927B9A29D108}" srcOrd="2" destOrd="0" parTransId="{96C2B4CE-5FF9-4209-8D52-C2969197EEB0}" sibTransId="{6C2295D3-E726-4A1F-AD1B-DC2D8A04D570}"/>
    <dgm:cxn modelId="{802D6725-2104-4C3D-B1EA-C55DB038AD4D}" type="presOf" srcId="{3933AFB5-DF15-48C3-800D-85AEB33253F8}" destId="{DD2833B7-3E37-4EA2-B92C-F4D460282AE1}" srcOrd="0" destOrd="0" presId="urn:microsoft.com/office/officeart/2016/7/layout/RepeatingBendingProcessNew"/>
    <dgm:cxn modelId="{C96B583D-CFE4-4C8E-BDE1-94CFCAF2EF8C}" type="presOf" srcId="{6C2295D3-E726-4A1F-AD1B-DC2D8A04D570}" destId="{1E331536-DB6B-4AB4-966A-C4C1449366DC}" srcOrd="1" destOrd="0" presId="urn:microsoft.com/office/officeart/2016/7/layout/RepeatingBendingProcessNew"/>
    <dgm:cxn modelId="{BEA4BF5F-40A2-4C9B-86F7-6683A75FD689}" type="presOf" srcId="{A785704E-B547-48BE-95C4-927B9A29D108}" destId="{FEC70B38-ACA5-4122-BC2D-076D0F1EA719}" srcOrd="0" destOrd="0" presId="urn:microsoft.com/office/officeart/2016/7/layout/RepeatingBendingProcessNew"/>
    <dgm:cxn modelId="{5927636C-3E98-4D4A-8D7B-509BA6A647B3}" type="presOf" srcId="{5479B4B0-5194-45BD-8C59-4395947EB873}" destId="{281E5CBC-CD32-42CA-AEDA-D4CF8EFAFA36}" srcOrd="0" destOrd="0" presId="urn:microsoft.com/office/officeart/2016/7/layout/RepeatingBendingProcessNew"/>
    <dgm:cxn modelId="{A7BC1F52-AE36-4B46-8FE1-BE6AA97CDBD7}" type="presOf" srcId="{E3B6DF8F-CA77-43D5-8DD4-62CDD405ACB7}" destId="{51100EB7-93CD-495C-88E1-2195E4A5653A}" srcOrd="0" destOrd="0" presId="urn:microsoft.com/office/officeart/2016/7/layout/RepeatingBendingProcessNew"/>
    <dgm:cxn modelId="{9C511383-3AB8-4B31-8ADB-72E3B108CA9A}" type="presOf" srcId="{3933AFB5-DF15-48C3-800D-85AEB33253F8}" destId="{A259C698-F69B-46BB-9D4C-85CDA245592D}" srcOrd="1" destOrd="0" presId="urn:microsoft.com/office/officeart/2016/7/layout/RepeatingBendingProcessNew"/>
    <dgm:cxn modelId="{DD3DB395-9B65-4835-B312-79C10FF2224E}" type="presOf" srcId="{6C2295D3-E726-4A1F-AD1B-DC2D8A04D570}" destId="{D0781681-4588-41E0-AD3D-E38144BE4E6A}" srcOrd="0" destOrd="0" presId="urn:microsoft.com/office/officeart/2016/7/layout/RepeatingBendingProcessNew"/>
    <dgm:cxn modelId="{AC645AB2-07B6-4127-9C51-ADE3B1DB51F0}" srcId="{8F83F71F-4C25-4623-9E81-2048993001F9}" destId="{D664E619-8FBA-4756-B188-7A7394450EFF}" srcOrd="1" destOrd="0" parTransId="{76404C3B-3477-4E42-B092-0336A32E69FB}" sibTransId="{3933AFB5-DF15-48C3-800D-85AEB33253F8}"/>
    <dgm:cxn modelId="{24C430C4-9A62-4C04-A5C0-857278D7DF40}" type="presOf" srcId="{5479B4B0-5194-45BD-8C59-4395947EB873}" destId="{575559A2-E902-42AB-8BA5-5DF876A6D15A}" srcOrd="1" destOrd="0" presId="urn:microsoft.com/office/officeart/2016/7/layout/RepeatingBendingProcessNew"/>
    <dgm:cxn modelId="{C81AECD0-8D21-47AB-A13B-9AB901A1062D}" type="presOf" srcId="{D97A5456-388F-4635-9278-A5AECFA27C27}" destId="{3986D9CF-65ED-4CD0-A3C3-835F69A66FE3}" srcOrd="0" destOrd="0" presId="urn:microsoft.com/office/officeart/2016/7/layout/RepeatingBendingProcessNew"/>
    <dgm:cxn modelId="{12D01BD8-58E5-4423-B3F5-CFB88839403C}" srcId="{8F83F71F-4C25-4623-9E81-2048993001F9}" destId="{D97A5456-388F-4635-9278-A5AECFA27C27}" srcOrd="3" destOrd="0" parTransId="{D1CAC419-E573-471A-9649-51F8FB361C56}" sibTransId="{46E3CEF9-E8AF-482C-B6CE-3D0CCA168D07}"/>
    <dgm:cxn modelId="{F10BCAE7-74C9-42E1-8699-99BD14B7D0B7}" srcId="{8F83F71F-4C25-4623-9E81-2048993001F9}" destId="{E3B6DF8F-CA77-43D5-8DD4-62CDD405ACB7}" srcOrd="0" destOrd="0" parTransId="{6C52003A-AAAF-4DDD-80E5-7E8F9317727E}" sibTransId="{5479B4B0-5194-45BD-8C59-4395947EB873}"/>
    <dgm:cxn modelId="{D2B50BF0-A685-4758-89CE-BAAAFDB5211B}" type="presOf" srcId="{8F83F71F-4C25-4623-9E81-2048993001F9}" destId="{D1CC38FF-68AF-4D1E-BEC5-C714E388E9F5}" srcOrd="0" destOrd="0" presId="urn:microsoft.com/office/officeart/2016/7/layout/RepeatingBendingProcessNew"/>
    <dgm:cxn modelId="{85D57C7A-70F3-46AE-AFD7-A4D301453AF4}" type="presParOf" srcId="{D1CC38FF-68AF-4D1E-BEC5-C714E388E9F5}" destId="{51100EB7-93CD-495C-88E1-2195E4A5653A}" srcOrd="0" destOrd="0" presId="urn:microsoft.com/office/officeart/2016/7/layout/RepeatingBendingProcessNew"/>
    <dgm:cxn modelId="{01669574-5003-4A9B-9179-091026D8DCEC}" type="presParOf" srcId="{D1CC38FF-68AF-4D1E-BEC5-C714E388E9F5}" destId="{281E5CBC-CD32-42CA-AEDA-D4CF8EFAFA36}" srcOrd="1" destOrd="0" presId="urn:microsoft.com/office/officeart/2016/7/layout/RepeatingBendingProcessNew"/>
    <dgm:cxn modelId="{A91D1410-F00A-4864-A4DB-C540C1DA3AAD}" type="presParOf" srcId="{281E5CBC-CD32-42CA-AEDA-D4CF8EFAFA36}" destId="{575559A2-E902-42AB-8BA5-5DF876A6D15A}" srcOrd="0" destOrd="0" presId="urn:microsoft.com/office/officeart/2016/7/layout/RepeatingBendingProcessNew"/>
    <dgm:cxn modelId="{93B3B170-B6C2-4604-98C6-327ED2011B41}" type="presParOf" srcId="{D1CC38FF-68AF-4D1E-BEC5-C714E388E9F5}" destId="{8BB713C9-A662-48A0-B3A8-A75595B9C0BF}" srcOrd="2" destOrd="0" presId="urn:microsoft.com/office/officeart/2016/7/layout/RepeatingBendingProcessNew"/>
    <dgm:cxn modelId="{6F629473-1540-4E0D-B21B-30B6C2578729}" type="presParOf" srcId="{D1CC38FF-68AF-4D1E-BEC5-C714E388E9F5}" destId="{DD2833B7-3E37-4EA2-B92C-F4D460282AE1}" srcOrd="3" destOrd="0" presId="urn:microsoft.com/office/officeart/2016/7/layout/RepeatingBendingProcessNew"/>
    <dgm:cxn modelId="{179AA62A-1FF6-4688-8115-81F87DFF629F}" type="presParOf" srcId="{DD2833B7-3E37-4EA2-B92C-F4D460282AE1}" destId="{A259C698-F69B-46BB-9D4C-85CDA245592D}" srcOrd="0" destOrd="0" presId="urn:microsoft.com/office/officeart/2016/7/layout/RepeatingBendingProcessNew"/>
    <dgm:cxn modelId="{A02D7440-9418-4AE1-856C-A76057410032}" type="presParOf" srcId="{D1CC38FF-68AF-4D1E-BEC5-C714E388E9F5}" destId="{FEC70B38-ACA5-4122-BC2D-076D0F1EA719}" srcOrd="4" destOrd="0" presId="urn:microsoft.com/office/officeart/2016/7/layout/RepeatingBendingProcessNew"/>
    <dgm:cxn modelId="{0CD50191-46A3-4F2F-ABEA-245D99437827}" type="presParOf" srcId="{D1CC38FF-68AF-4D1E-BEC5-C714E388E9F5}" destId="{D0781681-4588-41E0-AD3D-E38144BE4E6A}" srcOrd="5" destOrd="0" presId="urn:microsoft.com/office/officeart/2016/7/layout/RepeatingBendingProcessNew"/>
    <dgm:cxn modelId="{02D3C1B2-3D47-4FA8-84F8-7A3E868B7DB5}" type="presParOf" srcId="{D0781681-4588-41E0-AD3D-E38144BE4E6A}" destId="{1E331536-DB6B-4AB4-966A-C4C1449366DC}" srcOrd="0" destOrd="0" presId="urn:microsoft.com/office/officeart/2016/7/layout/RepeatingBendingProcessNew"/>
    <dgm:cxn modelId="{95D6BF55-D6E3-4E98-8966-47A93ABFB1D2}" type="presParOf" srcId="{D1CC38FF-68AF-4D1E-BEC5-C714E388E9F5}" destId="{3986D9CF-65ED-4CD0-A3C3-835F69A66FE3}" srcOrd="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1E5CBC-CD32-42CA-AEDA-D4CF8EFAFA36}">
      <dsp:nvSpPr>
        <dsp:cNvPr id="0" name=""/>
        <dsp:cNvSpPr/>
      </dsp:nvSpPr>
      <dsp:spPr>
        <a:xfrm>
          <a:off x="3097177" y="1194518"/>
          <a:ext cx="681831" cy="91440"/>
        </a:xfrm>
        <a:custGeom>
          <a:avLst/>
          <a:gdLst/>
          <a:ahLst/>
          <a:cxnLst/>
          <a:rect l="0" t="0" r="0" b="0"/>
          <a:pathLst>
            <a:path>
              <a:moveTo>
                <a:pt x="0" y="45720"/>
              </a:moveTo>
              <a:lnTo>
                <a:pt x="681831"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0282" y="1236676"/>
        <a:ext cx="35621" cy="7124"/>
      </dsp:txXfrm>
    </dsp:sp>
    <dsp:sp modelId="{51100EB7-93CD-495C-88E1-2195E4A5653A}">
      <dsp:nvSpPr>
        <dsp:cNvPr id="0" name=""/>
        <dsp:cNvSpPr/>
      </dsp:nvSpPr>
      <dsp:spPr>
        <a:xfrm>
          <a:off x="1450" y="310980"/>
          <a:ext cx="3097526" cy="185851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781" tIns="159321" rIns="151781" bIns="159321" numCol="1" spcCol="1270" anchor="ctr" anchorCtr="0">
          <a:noAutofit/>
        </a:bodyPr>
        <a:lstStyle/>
        <a:p>
          <a:pPr marL="0" lvl="0" indent="0" algn="ctr" defTabSz="889000">
            <a:lnSpc>
              <a:spcPct val="90000"/>
            </a:lnSpc>
            <a:spcBef>
              <a:spcPct val="0"/>
            </a:spcBef>
            <a:spcAft>
              <a:spcPct val="35000"/>
            </a:spcAft>
            <a:buNone/>
          </a:pPr>
          <a:r>
            <a:rPr lang="en-US" sz="2000" kern="1200"/>
            <a:t>Introduction </a:t>
          </a:r>
        </a:p>
      </dsp:txBody>
      <dsp:txXfrm>
        <a:off x="1450" y="310980"/>
        <a:ext cx="3097526" cy="1858516"/>
      </dsp:txXfrm>
    </dsp:sp>
    <dsp:sp modelId="{DD2833B7-3E37-4EA2-B92C-F4D460282AE1}">
      <dsp:nvSpPr>
        <dsp:cNvPr id="0" name=""/>
        <dsp:cNvSpPr/>
      </dsp:nvSpPr>
      <dsp:spPr>
        <a:xfrm>
          <a:off x="1550214" y="2167696"/>
          <a:ext cx="3809958" cy="681831"/>
        </a:xfrm>
        <a:custGeom>
          <a:avLst/>
          <a:gdLst/>
          <a:ahLst/>
          <a:cxnLst/>
          <a:rect l="0" t="0" r="0" b="0"/>
          <a:pathLst>
            <a:path>
              <a:moveTo>
                <a:pt x="3809958" y="0"/>
              </a:moveTo>
              <a:lnTo>
                <a:pt x="3809958" y="358015"/>
              </a:lnTo>
              <a:lnTo>
                <a:pt x="0" y="358015"/>
              </a:lnTo>
              <a:lnTo>
                <a:pt x="0" y="681831"/>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8293" y="2505050"/>
        <a:ext cx="193799" cy="7124"/>
      </dsp:txXfrm>
    </dsp:sp>
    <dsp:sp modelId="{8BB713C9-A662-48A0-B3A8-A75595B9C0BF}">
      <dsp:nvSpPr>
        <dsp:cNvPr id="0" name=""/>
        <dsp:cNvSpPr/>
      </dsp:nvSpPr>
      <dsp:spPr>
        <a:xfrm>
          <a:off x="3811409" y="310980"/>
          <a:ext cx="3097526" cy="185851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781" tIns="159321" rIns="151781" bIns="159321" numCol="1" spcCol="1270" anchor="ctr" anchorCtr="0">
          <a:noAutofit/>
        </a:bodyPr>
        <a:lstStyle/>
        <a:p>
          <a:pPr marL="0" lvl="0" indent="0" algn="ctr" defTabSz="889000">
            <a:lnSpc>
              <a:spcPct val="90000"/>
            </a:lnSpc>
            <a:spcBef>
              <a:spcPct val="0"/>
            </a:spcBef>
            <a:spcAft>
              <a:spcPct val="35000"/>
            </a:spcAft>
            <a:buNone/>
          </a:pPr>
          <a:r>
            <a:rPr lang="en-US" sz="2000" kern="1200" dirty="0"/>
            <a:t>Mission 1 :</a:t>
          </a:r>
        </a:p>
        <a:p>
          <a:pPr marL="0" lvl="0" indent="0" algn="ctr" defTabSz="889000">
            <a:lnSpc>
              <a:spcPct val="90000"/>
            </a:lnSpc>
            <a:spcBef>
              <a:spcPct val="0"/>
            </a:spcBef>
            <a:spcAft>
              <a:spcPct val="35000"/>
            </a:spcAft>
            <a:buNone/>
          </a:pPr>
          <a:r>
            <a:rPr lang="fr-FR" sz="2000" kern="1200" dirty="0"/>
            <a:t>Étude de faisabilité d'un système de classification automatique</a:t>
          </a:r>
          <a:r>
            <a:rPr lang="en-US" sz="2000" kern="1200" dirty="0"/>
            <a:t> </a:t>
          </a:r>
        </a:p>
      </dsp:txBody>
      <dsp:txXfrm>
        <a:off x="3811409" y="310980"/>
        <a:ext cx="3097526" cy="1858516"/>
      </dsp:txXfrm>
    </dsp:sp>
    <dsp:sp modelId="{D0781681-4588-41E0-AD3D-E38144BE4E6A}">
      <dsp:nvSpPr>
        <dsp:cNvPr id="0" name=""/>
        <dsp:cNvSpPr/>
      </dsp:nvSpPr>
      <dsp:spPr>
        <a:xfrm>
          <a:off x="3097177" y="3765466"/>
          <a:ext cx="681831" cy="91440"/>
        </a:xfrm>
        <a:custGeom>
          <a:avLst/>
          <a:gdLst/>
          <a:ahLst/>
          <a:cxnLst/>
          <a:rect l="0" t="0" r="0" b="0"/>
          <a:pathLst>
            <a:path>
              <a:moveTo>
                <a:pt x="0" y="45720"/>
              </a:moveTo>
              <a:lnTo>
                <a:pt x="681831"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0282" y="3807624"/>
        <a:ext cx="35621" cy="7124"/>
      </dsp:txXfrm>
    </dsp:sp>
    <dsp:sp modelId="{FEC70B38-ACA5-4122-BC2D-076D0F1EA719}">
      <dsp:nvSpPr>
        <dsp:cNvPr id="0" name=""/>
        <dsp:cNvSpPr/>
      </dsp:nvSpPr>
      <dsp:spPr>
        <a:xfrm>
          <a:off x="1450" y="2881928"/>
          <a:ext cx="3097526" cy="185851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781" tIns="159321" rIns="151781" bIns="159321" numCol="1" spcCol="1270" anchor="ctr" anchorCtr="0">
          <a:noAutofit/>
        </a:bodyPr>
        <a:lstStyle/>
        <a:p>
          <a:pPr marL="0" lvl="0" indent="0" algn="ctr" defTabSz="889000">
            <a:lnSpc>
              <a:spcPct val="90000"/>
            </a:lnSpc>
            <a:spcBef>
              <a:spcPct val="0"/>
            </a:spcBef>
            <a:spcAft>
              <a:spcPct val="35000"/>
            </a:spcAft>
            <a:buNone/>
          </a:pPr>
          <a:r>
            <a:rPr lang="en-US" sz="2000" kern="1200" dirty="0"/>
            <a:t>Mission 2:  </a:t>
          </a:r>
        </a:p>
        <a:p>
          <a:pPr marL="0" lvl="0" indent="0" algn="ctr" defTabSz="889000">
            <a:lnSpc>
              <a:spcPct val="90000"/>
            </a:lnSpc>
            <a:spcBef>
              <a:spcPct val="0"/>
            </a:spcBef>
            <a:spcAft>
              <a:spcPct val="35000"/>
            </a:spcAft>
            <a:buNone/>
          </a:pPr>
          <a:r>
            <a:rPr lang="fr-FR" sz="2000" kern="1200" dirty="0"/>
            <a:t>Classification supervisée de produits à partir d'images avec data augmentation</a:t>
          </a:r>
          <a:endParaRPr lang="en-US" sz="2000" kern="1200" dirty="0"/>
        </a:p>
      </dsp:txBody>
      <dsp:txXfrm>
        <a:off x="1450" y="2881928"/>
        <a:ext cx="3097526" cy="1858516"/>
      </dsp:txXfrm>
    </dsp:sp>
    <dsp:sp modelId="{3986D9CF-65ED-4CD0-A3C3-835F69A66FE3}">
      <dsp:nvSpPr>
        <dsp:cNvPr id="0" name=""/>
        <dsp:cNvSpPr/>
      </dsp:nvSpPr>
      <dsp:spPr>
        <a:xfrm>
          <a:off x="3811409" y="2881928"/>
          <a:ext cx="3097526" cy="185851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1781" tIns="159321" rIns="151781" bIns="159321" numCol="1" spcCol="1270" anchor="ctr" anchorCtr="0">
          <a:noAutofit/>
        </a:bodyPr>
        <a:lstStyle/>
        <a:p>
          <a:pPr marL="0" lvl="0" indent="0" algn="ctr" defTabSz="889000">
            <a:lnSpc>
              <a:spcPct val="90000"/>
            </a:lnSpc>
            <a:spcBef>
              <a:spcPct val="0"/>
            </a:spcBef>
            <a:spcAft>
              <a:spcPct val="35000"/>
            </a:spcAft>
            <a:buNone/>
          </a:pPr>
          <a:r>
            <a:rPr lang="en-US" sz="2000" kern="1200" dirty="0"/>
            <a:t>Mission 3:</a:t>
          </a:r>
        </a:p>
        <a:p>
          <a:pPr marL="0" lvl="0" indent="0" algn="ctr" defTabSz="889000">
            <a:lnSpc>
              <a:spcPct val="90000"/>
            </a:lnSpc>
            <a:spcBef>
              <a:spcPct val="0"/>
            </a:spcBef>
            <a:spcAft>
              <a:spcPct val="35000"/>
            </a:spcAft>
            <a:buNone/>
          </a:pPr>
          <a:r>
            <a:rPr lang="fr-FR" sz="2000" kern="1200" dirty="0"/>
            <a:t>Collecte de produits via une API, dans le respect du cadre légal du RGPD</a:t>
          </a:r>
          <a:r>
            <a:rPr lang="en-US" sz="2000" kern="1200" dirty="0"/>
            <a:t> </a:t>
          </a:r>
        </a:p>
      </dsp:txBody>
      <dsp:txXfrm>
        <a:off x="3811409" y="2881928"/>
        <a:ext cx="3097526" cy="1858516"/>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96972-3E41-4D58-B2AE-4B0C5A14FD73}" type="datetimeFigureOut">
              <a:rPr lang="fr-FR" smtClean="0"/>
              <a:t>23/08/2025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199843-168D-46C8-BE8F-EF4E0FBC5722}" type="slidenum">
              <a:rPr lang="fr-FR" smtClean="0"/>
              <a:t>‹N°›</a:t>
            </a:fld>
            <a:endParaRPr lang="fr-FR"/>
          </a:p>
        </p:txBody>
      </p:sp>
    </p:spTree>
    <p:extLst>
      <p:ext uri="{BB962C8B-B14F-4D97-AF65-F5344CB8AC3E}">
        <p14:creationId xmlns:p14="http://schemas.microsoft.com/office/powerpoint/2010/main" val="322603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F199843-168D-46C8-BE8F-EF4E0FBC5722}" type="slidenum">
              <a:rPr lang="fr-FR" smtClean="0"/>
              <a:t>1</a:t>
            </a:fld>
            <a:endParaRPr lang="fr-FR"/>
          </a:p>
        </p:txBody>
      </p:sp>
    </p:spTree>
    <p:extLst>
      <p:ext uri="{BB962C8B-B14F-4D97-AF65-F5344CB8AC3E}">
        <p14:creationId xmlns:p14="http://schemas.microsoft.com/office/powerpoint/2010/main" val="4079259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A1F26-121A-C99A-98CC-E74FAD4E729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62F2450-3F02-59E5-D622-DEDAE00D67A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0F38D12-56E1-C171-C1A3-0230F12B4883}"/>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8EB66BE-ACC3-8DE5-11DB-A15593F883D9}"/>
              </a:ext>
            </a:extLst>
          </p:cNvPr>
          <p:cNvSpPr>
            <a:spLocks noGrp="1"/>
          </p:cNvSpPr>
          <p:nvPr>
            <p:ph type="sldNum" sz="quarter" idx="5"/>
          </p:nvPr>
        </p:nvSpPr>
        <p:spPr/>
        <p:txBody>
          <a:bodyPr/>
          <a:lstStyle/>
          <a:p>
            <a:fld id="{CF199843-168D-46C8-BE8F-EF4E0FBC5722}" type="slidenum">
              <a:rPr lang="fr-FR" smtClean="0"/>
              <a:t>10</a:t>
            </a:fld>
            <a:endParaRPr lang="fr-FR"/>
          </a:p>
        </p:txBody>
      </p:sp>
    </p:spTree>
    <p:extLst>
      <p:ext uri="{BB962C8B-B14F-4D97-AF65-F5344CB8AC3E}">
        <p14:creationId xmlns:p14="http://schemas.microsoft.com/office/powerpoint/2010/main" val="2256841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3FD2C-7602-F752-646F-B727ADD9BF6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146DCCA-83E1-4BCF-74F0-338F018DD3F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A500684-AD7B-90E2-D725-F0CF9D3F3B44}"/>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CE023A6-11C4-4F9B-A261-33BAEA98E237}"/>
              </a:ext>
            </a:extLst>
          </p:cNvPr>
          <p:cNvSpPr>
            <a:spLocks noGrp="1"/>
          </p:cNvSpPr>
          <p:nvPr>
            <p:ph type="sldNum" sz="quarter" idx="5"/>
          </p:nvPr>
        </p:nvSpPr>
        <p:spPr/>
        <p:txBody>
          <a:bodyPr/>
          <a:lstStyle/>
          <a:p>
            <a:fld id="{CF199843-168D-46C8-BE8F-EF4E0FBC5722}" type="slidenum">
              <a:rPr lang="fr-FR" smtClean="0"/>
              <a:t>11</a:t>
            </a:fld>
            <a:endParaRPr lang="fr-FR"/>
          </a:p>
        </p:txBody>
      </p:sp>
    </p:spTree>
    <p:extLst>
      <p:ext uri="{BB962C8B-B14F-4D97-AF65-F5344CB8AC3E}">
        <p14:creationId xmlns:p14="http://schemas.microsoft.com/office/powerpoint/2010/main" val="2440857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ACFAD-0158-B925-3B7C-6DDE423CF5F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5EF9FBC-0202-8075-F7A9-66C8437C461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714531A-1EF6-6829-6CCD-2B31A4ADB06F}"/>
              </a:ext>
            </a:extLst>
          </p:cNvPr>
          <p:cNvSpPr>
            <a:spLocks noGrp="1"/>
          </p:cNvSpPr>
          <p:nvPr>
            <p:ph type="body" idx="1"/>
          </p:nvPr>
        </p:nvSpPr>
        <p:spPr/>
        <p:txBody>
          <a:bodyPr/>
          <a:lstStyle/>
          <a:p>
            <a:r>
              <a:rPr lang="fr-FR" b="1" dirty="0"/>
              <a:t>Word2Vec</a:t>
            </a:r>
            <a:endParaRPr lang="fr-FR" dirty="0"/>
          </a:p>
          <a:p>
            <a:r>
              <a:rPr lang="fr-FR" dirty="0"/>
              <a:t>C’est une technique d’</a:t>
            </a:r>
            <a:r>
              <a:rPr lang="fr-FR" b="1" dirty="0"/>
              <a:t>apprentissage de représentations vectorielles</a:t>
            </a:r>
            <a:r>
              <a:rPr lang="fr-FR" dirty="0"/>
              <a:t> pour les mots.</a:t>
            </a:r>
          </a:p>
          <a:p>
            <a:r>
              <a:rPr lang="fr-FR" dirty="0"/>
              <a:t>Elle transforme chaque mot en un </a:t>
            </a:r>
            <a:r>
              <a:rPr lang="fr-FR" b="1" dirty="0"/>
              <a:t>vecteur de nombres</a:t>
            </a:r>
            <a:r>
              <a:rPr lang="fr-FR" dirty="0"/>
              <a:t> qui capture son sens d’après le </a:t>
            </a:r>
            <a:r>
              <a:rPr lang="fr-FR" b="1" dirty="0"/>
              <a:t>contexte dans lequel il apparaît</a:t>
            </a:r>
            <a:r>
              <a:rPr lang="fr-FR" dirty="0"/>
              <a:t>.</a:t>
            </a:r>
          </a:p>
          <a:p>
            <a:r>
              <a:rPr lang="fr-FR" dirty="0"/>
              <a:t>Limite : Word2Vec attribue </a:t>
            </a:r>
            <a:r>
              <a:rPr lang="fr-FR" b="1" dirty="0"/>
              <a:t>un seul vecteur par mot</a:t>
            </a:r>
            <a:r>
              <a:rPr lang="fr-FR" dirty="0"/>
              <a:t>, donc il ne distingue pas les différents sens d’un mot (ex : </a:t>
            </a:r>
            <a:r>
              <a:rPr lang="fr-FR" i="1" dirty="0"/>
              <a:t>banc</a:t>
            </a:r>
            <a:r>
              <a:rPr lang="fr-FR" dirty="0"/>
              <a:t> de poissons vs </a:t>
            </a:r>
            <a:r>
              <a:rPr lang="fr-FR" i="1" dirty="0"/>
              <a:t>banc</a:t>
            </a:r>
            <a:r>
              <a:rPr lang="fr-FR" dirty="0"/>
              <a:t> pour s’asseoir).</a:t>
            </a:r>
          </a:p>
          <a:p>
            <a:r>
              <a:rPr lang="fr-FR" b="1" dirty="0"/>
              <a:t>BERT (</a:t>
            </a:r>
            <a:r>
              <a:rPr lang="fr-FR" b="1" dirty="0" err="1"/>
              <a:t>Bidirectional</a:t>
            </a:r>
            <a:r>
              <a:rPr lang="fr-FR" b="1" dirty="0"/>
              <a:t> Encoder </a:t>
            </a:r>
            <a:r>
              <a:rPr lang="fr-FR" b="1" dirty="0" err="1"/>
              <a:t>Representations</a:t>
            </a:r>
            <a:r>
              <a:rPr lang="fr-FR" b="1" dirty="0"/>
              <a:t> </a:t>
            </a:r>
            <a:r>
              <a:rPr lang="fr-FR" b="1" dirty="0" err="1"/>
              <a:t>from</a:t>
            </a:r>
            <a:r>
              <a:rPr lang="fr-FR" b="1" dirty="0"/>
              <a:t> Transformers)</a:t>
            </a:r>
            <a:endParaRPr lang="fr-FR" dirty="0"/>
          </a:p>
          <a:p>
            <a:r>
              <a:rPr lang="fr-FR" dirty="0"/>
              <a:t>C’est un modèle de langage beaucoup plus avancé basé sur les </a:t>
            </a:r>
            <a:r>
              <a:rPr lang="fr-FR" b="1" dirty="0"/>
              <a:t>Transformers</a:t>
            </a:r>
            <a:r>
              <a:rPr lang="fr-FR" dirty="0"/>
              <a:t>.</a:t>
            </a:r>
          </a:p>
          <a:p>
            <a:r>
              <a:rPr lang="fr-FR" dirty="0"/>
              <a:t>Contrairement à Word2Vec, il prend en compte </a:t>
            </a:r>
            <a:r>
              <a:rPr lang="fr-FR" b="1" dirty="0"/>
              <a:t>le contexte complet</a:t>
            </a:r>
            <a:r>
              <a:rPr lang="fr-FR" dirty="0"/>
              <a:t> d’un mot (gauche et droite).</a:t>
            </a:r>
          </a:p>
          <a:p>
            <a:r>
              <a:rPr lang="fr-FR" dirty="0"/>
              <a:t>Cela veut dire que le mot </a:t>
            </a:r>
            <a:r>
              <a:rPr lang="fr-FR" i="1" dirty="0"/>
              <a:t>banc</a:t>
            </a:r>
            <a:r>
              <a:rPr lang="fr-FR" dirty="0"/>
              <a:t> n’aura pas le même vecteur selon la phrase :</a:t>
            </a:r>
          </a:p>
          <a:p>
            <a:pPr lvl="1"/>
            <a:r>
              <a:rPr lang="fr-FR" dirty="0"/>
              <a:t>"je m’assois sur le </a:t>
            </a:r>
            <a:r>
              <a:rPr lang="fr-FR" b="1" dirty="0"/>
              <a:t>banc</a:t>
            </a:r>
            <a:r>
              <a:rPr lang="fr-FR" dirty="0"/>
              <a:t>" → vecteur proche de </a:t>
            </a:r>
            <a:r>
              <a:rPr lang="fr-FR" i="1" dirty="0"/>
              <a:t>chaise</a:t>
            </a:r>
            <a:endParaRPr lang="fr-FR" dirty="0"/>
          </a:p>
          <a:p>
            <a:pPr lvl="1"/>
            <a:r>
              <a:rPr lang="fr-FR" dirty="0"/>
              <a:t>"un </a:t>
            </a:r>
            <a:r>
              <a:rPr lang="fr-FR" b="1" dirty="0"/>
              <a:t>banc</a:t>
            </a:r>
            <a:r>
              <a:rPr lang="fr-FR" dirty="0"/>
              <a:t> de poissons" → vecteur proche de </a:t>
            </a:r>
            <a:r>
              <a:rPr lang="fr-FR" i="1" dirty="0"/>
              <a:t>poissons</a:t>
            </a:r>
            <a:endParaRPr lang="fr-FR" dirty="0"/>
          </a:p>
          <a:p>
            <a:r>
              <a:rPr lang="fr-FR" dirty="0"/>
              <a:t>Il produit donc des </a:t>
            </a:r>
            <a:r>
              <a:rPr lang="fr-FR" b="1" dirty="0"/>
              <a:t>représentations dynamiques</a:t>
            </a:r>
            <a:r>
              <a:rPr lang="fr-FR" dirty="0"/>
              <a:t>, adaptées à chaque phrase.</a:t>
            </a:r>
          </a:p>
          <a:p>
            <a:endParaRPr lang="fr-FR" dirty="0"/>
          </a:p>
        </p:txBody>
      </p:sp>
      <p:sp>
        <p:nvSpPr>
          <p:cNvPr id="4" name="Espace réservé du numéro de diapositive 3">
            <a:extLst>
              <a:ext uri="{FF2B5EF4-FFF2-40B4-BE49-F238E27FC236}">
                <a16:creationId xmlns:a16="http://schemas.microsoft.com/office/drawing/2014/main" id="{DCB2748C-FC36-1DB3-5C61-F41F79CCCF98}"/>
              </a:ext>
            </a:extLst>
          </p:cNvPr>
          <p:cNvSpPr>
            <a:spLocks noGrp="1"/>
          </p:cNvSpPr>
          <p:nvPr>
            <p:ph type="sldNum" sz="quarter" idx="5"/>
          </p:nvPr>
        </p:nvSpPr>
        <p:spPr/>
        <p:txBody>
          <a:bodyPr/>
          <a:lstStyle/>
          <a:p>
            <a:fld id="{CF199843-168D-46C8-BE8F-EF4E0FBC5722}" type="slidenum">
              <a:rPr lang="fr-FR" smtClean="0"/>
              <a:t>12</a:t>
            </a:fld>
            <a:endParaRPr lang="fr-FR"/>
          </a:p>
        </p:txBody>
      </p:sp>
    </p:spTree>
    <p:extLst>
      <p:ext uri="{BB962C8B-B14F-4D97-AF65-F5344CB8AC3E}">
        <p14:creationId xmlns:p14="http://schemas.microsoft.com/office/powerpoint/2010/main" val="3709893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14029-D12C-1A98-4A93-1F8142B3A06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4FF8A1D-7BAE-E49B-7374-46B9118BED6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148027E-8D61-35E1-0F3D-07B500ABB846}"/>
              </a:ext>
            </a:extLst>
          </p:cNvPr>
          <p:cNvSpPr>
            <a:spLocks noGrp="1"/>
          </p:cNvSpPr>
          <p:nvPr>
            <p:ph type="body" idx="1"/>
          </p:nvPr>
        </p:nvSpPr>
        <p:spPr/>
        <p:txBody>
          <a:bodyPr/>
          <a:lstStyle/>
          <a:p>
            <a:r>
              <a:rPr lang="fr-FR" sz="1200" b="1" i="0" kern="1200" dirty="0">
                <a:solidFill>
                  <a:schemeClr val="tx1"/>
                </a:solidFill>
                <a:effectLst/>
                <a:latin typeface="+mn-lt"/>
                <a:ea typeface="+mn-ea"/>
                <a:cs typeface="+mn-cs"/>
              </a:rPr>
              <a:t>Le faible ARI n'est pas un réquisitoire contre le modèle</a:t>
            </a:r>
            <a:r>
              <a:rPr lang="fr-FR" sz="1200" b="0" i="0" kern="1200" dirty="0">
                <a:solidFill>
                  <a:schemeClr val="tx1"/>
                </a:solidFill>
                <a:effectLst/>
                <a:latin typeface="+mn-lt"/>
                <a:ea typeface="+mn-ea"/>
                <a:cs typeface="+mn-cs"/>
              </a:rPr>
              <a:t>, mais une </a:t>
            </a:r>
            <a:r>
              <a:rPr lang="fr-FR" sz="1200" b="1" i="0" kern="1200" dirty="0">
                <a:solidFill>
                  <a:schemeClr val="tx1"/>
                </a:solidFill>
                <a:effectLst/>
                <a:latin typeface="+mn-lt"/>
                <a:ea typeface="+mn-ea"/>
                <a:cs typeface="+mn-cs"/>
              </a:rPr>
              <a:t>caractérisation de son résultat</a:t>
            </a:r>
            <a:r>
              <a:rPr lang="fr-FR" sz="1200" b="0" i="0" kern="1200" dirty="0">
                <a:solidFill>
                  <a:schemeClr val="tx1"/>
                </a:solidFill>
                <a:effectLst/>
                <a:latin typeface="+mn-lt"/>
                <a:ea typeface="+mn-ea"/>
                <a:cs typeface="+mn-cs"/>
              </a:rPr>
              <a:t> : il propose une segmentation alternative à la classification métier.</a:t>
            </a:r>
          </a:p>
          <a:p>
            <a:r>
              <a:rPr lang="fr-FR" sz="1200" b="1" i="0" kern="1200" dirty="0">
                <a:solidFill>
                  <a:schemeClr val="tx1"/>
                </a:solidFill>
                <a:effectLst/>
                <a:latin typeface="+mn-lt"/>
                <a:ea typeface="+mn-ea"/>
                <a:cs typeface="+mn-cs"/>
              </a:rPr>
              <a:t>Les visualisations, malgré la perte d'information, valident la cohérence interne</a:t>
            </a:r>
            <a:r>
              <a:rPr lang="fr-FR" sz="1200" b="0" i="0" kern="1200" dirty="0">
                <a:solidFill>
                  <a:schemeClr val="tx1"/>
                </a:solidFill>
                <a:effectLst/>
                <a:latin typeface="+mn-lt"/>
                <a:ea typeface="+mn-ea"/>
                <a:cs typeface="+mn-cs"/>
              </a:rPr>
              <a:t> des clusters trouvés par K-</a:t>
            </a:r>
            <a:r>
              <a:rPr lang="fr-FR" sz="1200" b="0" i="0" kern="1200" dirty="0" err="1">
                <a:solidFill>
                  <a:schemeClr val="tx1"/>
                </a:solidFill>
                <a:effectLst/>
                <a:latin typeface="+mn-lt"/>
                <a:ea typeface="+mn-ea"/>
                <a:cs typeface="+mn-cs"/>
              </a:rPr>
              <a:t>Means</a:t>
            </a:r>
            <a:r>
              <a:rPr lang="fr-FR" sz="1200" b="0" i="0" kern="1200" dirty="0">
                <a:solidFill>
                  <a:schemeClr val="tx1"/>
                </a:solidFill>
                <a:effectLst/>
                <a:latin typeface="+mn-lt"/>
                <a:ea typeface="+mn-ea"/>
                <a:cs typeface="+mn-cs"/>
              </a:rPr>
              <a:t>. Ils forment des groupes distincts.</a:t>
            </a:r>
          </a:p>
          <a:p>
            <a:r>
              <a:rPr lang="fr-FR" sz="1200" b="1" i="0" kern="1200" dirty="0">
                <a:solidFill>
                  <a:schemeClr val="tx1"/>
                </a:solidFill>
                <a:effectLst/>
                <a:latin typeface="+mn-lt"/>
                <a:ea typeface="+mn-ea"/>
                <a:cs typeface="+mn-cs"/>
              </a:rPr>
              <a:t>La prochaine étape</a:t>
            </a:r>
            <a:r>
              <a:rPr lang="fr-FR" sz="1200" b="0" i="0" kern="1200" dirty="0">
                <a:solidFill>
                  <a:schemeClr val="tx1"/>
                </a:solidFill>
                <a:effectLst/>
                <a:latin typeface="+mn-lt"/>
                <a:ea typeface="+mn-ea"/>
                <a:cs typeface="+mn-cs"/>
              </a:rPr>
              <a:t>, que je vous proposerais, serait de </a:t>
            </a:r>
            <a:r>
              <a:rPr lang="fr-FR" sz="1200" b="1" i="0" kern="1200" dirty="0">
                <a:solidFill>
                  <a:schemeClr val="tx1"/>
                </a:solidFill>
                <a:effectLst/>
                <a:latin typeface="+mn-lt"/>
                <a:ea typeface="+mn-ea"/>
                <a:cs typeface="+mn-cs"/>
              </a:rPr>
              <a:t>"profiler"</a:t>
            </a:r>
            <a:r>
              <a:rPr lang="fr-FR" sz="1200" b="0" i="0" kern="1200" dirty="0">
                <a:solidFill>
                  <a:schemeClr val="tx1"/>
                </a:solidFill>
                <a:effectLst/>
                <a:latin typeface="+mn-lt"/>
                <a:ea typeface="+mn-ea"/>
                <a:cs typeface="+mn-cs"/>
              </a:rPr>
              <a:t> ces clusters en analysant les centroïdes pour comprendre </a:t>
            </a:r>
            <a:r>
              <a:rPr lang="fr-FR" sz="1200" b="0" i="1" kern="1200" dirty="0">
                <a:solidFill>
                  <a:schemeClr val="tx1"/>
                </a:solidFill>
                <a:effectLst/>
                <a:latin typeface="+mn-lt"/>
                <a:ea typeface="+mn-ea"/>
                <a:cs typeface="+mn-cs"/>
              </a:rPr>
              <a:t>quelles variables</a:t>
            </a:r>
            <a:r>
              <a:rPr lang="fr-FR" sz="1200" b="0" i="0" kern="1200" dirty="0">
                <a:solidFill>
                  <a:schemeClr val="tx1"/>
                </a:solidFill>
                <a:effectLst/>
                <a:latin typeface="+mn-lt"/>
                <a:ea typeface="+mn-ea"/>
                <a:cs typeface="+mn-cs"/>
              </a:rPr>
              <a:t> (prix, marge, volume, etc.) les définissent vraiment. C'est cette analyse qui donnera du sens business à ces nouveaux groupes et validera (ou non) leur utilité opérationnelle.</a:t>
            </a:r>
          </a:p>
          <a:p>
            <a:r>
              <a:rPr lang="fr-FR" sz="1200" b="0" i="0" kern="1200" dirty="0">
                <a:solidFill>
                  <a:schemeClr val="tx1"/>
                </a:solidFill>
                <a:effectLst/>
                <a:latin typeface="+mn-lt"/>
                <a:ea typeface="+mn-ea"/>
                <a:cs typeface="+mn-cs"/>
              </a:rPr>
              <a:t>En résumé, le modèle a fonctionné. Il n'a pas reproduit ce que nous savions déjà ; il a </a:t>
            </a:r>
            <a:r>
              <a:rPr lang="fr-FR" sz="1200" b="1" i="0" kern="1200" dirty="0">
                <a:solidFill>
                  <a:schemeClr val="tx1"/>
                </a:solidFill>
                <a:effectLst/>
                <a:latin typeface="+mn-lt"/>
                <a:ea typeface="+mn-ea"/>
                <a:cs typeface="+mn-cs"/>
              </a:rPr>
              <a:t>découvert quelque chose de nouveau.</a:t>
            </a:r>
            <a:r>
              <a:rPr lang="fr-FR" sz="1200" b="0" i="0" kern="1200" dirty="0">
                <a:solidFill>
                  <a:schemeClr val="tx1"/>
                </a:solidFill>
                <a:effectLst/>
                <a:latin typeface="+mn-lt"/>
                <a:ea typeface="+mn-ea"/>
                <a:cs typeface="+mn-cs"/>
              </a:rPr>
              <a:t> Maintenant, c'est à nous, avec l'expertise métier, d'interpréter et d'utiliser cette nouvelle segmentation.</a:t>
            </a:r>
          </a:p>
          <a:p>
            <a:endParaRPr lang="fr-FR" dirty="0"/>
          </a:p>
        </p:txBody>
      </p:sp>
      <p:sp>
        <p:nvSpPr>
          <p:cNvPr id="4" name="Espace réservé du numéro de diapositive 3">
            <a:extLst>
              <a:ext uri="{FF2B5EF4-FFF2-40B4-BE49-F238E27FC236}">
                <a16:creationId xmlns:a16="http://schemas.microsoft.com/office/drawing/2014/main" id="{BF85FB30-869C-175D-ECB0-D25D1B3B5B27}"/>
              </a:ext>
            </a:extLst>
          </p:cNvPr>
          <p:cNvSpPr>
            <a:spLocks noGrp="1"/>
          </p:cNvSpPr>
          <p:nvPr>
            <p:ph type="sldNum" sz="quarter" idx="5"/>
          </p:nvPr>
        </p:nvSpPr>
        <p:spPr/>
        <p:txBody>
          <a:bodyPr/>
          <a:lstStyle/>
          <a:p>
            <a:fld id="{CF199843-168D-46C8-BE8F-EF4E0FBC5722}" type="slidenum">
              <a:rPr lang="fr-FR" smtClean="0"/>
              <a:t>13</a:t>
            </a:fld>
            <a:endParaRPr lang="fr-FR"/>
          </a:p>
        </p:txBody>
      </p:sp>
    </p:spTree>
    <p:extLst>
      <p:ext uri="{BB962C8B-B14F-4D97-AF65-F5344CB8AC3E}">
        <p14:creationId xmlns:p14="http://schemas.microsoft.com/office/powerpoint/2010/main" val="404133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45D66-C773-6D50-2AE5-9004EE13698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C158EDF-FEC7-0929-5F09-47E6C59384A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7C2B4E4-15EC-1121-A09E-C1637ECB0665}"/>
              </a:ext>
            </a:extLst>
          </p:cNvPr>
          <p:cNvSpPr>
            <a:spLocks noGrp="1"/>
          </p:cNvSpPr>
          <p:nvPr>
            <p:ph type="body" idx="1"/>
          </p:nvPr>
        </p:nvSpPr>
        <p:spPr/>
        <p:txBody>
          <a:bodyPr/>
          <a:lstStyle/>
          <a:p>
            <a:r>
              <a:rPr lang="fr-FR" sz="1200" b="0" i="0" kern="1200" dirty="0">
                <a:solidFill>
                  <a:schemeClr val="tx1"/>
                </a:solidFill>
                <a:effectLst/>
                <a:latin typeface="+mn-lt"/>
                <a:ea typeface="+mn-ea"/>
                <a:cs typeface="+mn-cs"/>
              </a:rPr>
              <a:t>En </a:t>
            </a:r>
            <a:r>
              <a:rPr lang="fr-FR" sz="1200" b="1" i="0" kern="1200" dirty="0">
                <a:solidFill>
                  <a:schemeClr val="tx1"/>
                </a:solidFill>
                <a:effectLst/>
                <a:latin typeface="+mn-lt"/>
                <a:ea typeface="+mn-ea"/>
                <a:cs typeface="+mn-cs"/>
              </a:rPr>
              <a:t>ligne</a:t>
            </a:r>
            <a:r>
              <a:rPr lang="fr-FR" sz="1200" b="0" i="0" kern="1200" dirty="0">
                <a:solidFill>
                  <a:schemeClr val="tx1"/>
                </a:solidFill>
                <a:effectLst/>
                <a:latin typeface="+mn-lt"/>
                <a:ea typeface="+mn-ea"/>
                <a:cs typeface="+mn-cs"/>
              </a:rPr>
              <a:t>, nous avons les </a:t>
            </a:r>
            <a:r>
              <a:rPr lang="fr-FR" sz="1200" b="1" i="0" kern="1200" dirty="0">
                <a:solidFill>
                  <a:schemeClr val="tx1"/>
                </a:solidFill>
                <a:effectLst/>
                <a:latin typeface="+mn-lt"/>
                <a:ea typeface="+mn-ea"/>
                <a:cs typeface="+mn-cs"/>
              </a:rPr>
              <a:t>catégories produits originales</a:t>
            </a:r>
            <a:r>
              <a:rPr lang="fr-FR" sz="1200" b="0" i="0" kern="1200" dirty="0">
                <a:solidFill>
                  <a:schemeClr val="tx1"/>
                </a:solidFill>
                <a:effectLst/>
                <a:latin typeface="+mn-lt"/>
                <a:ea typeface="+mn-ea"/>
                <a:cs typeface="+mn-cs"/>
              </a:rPr>
              <a:t> (comme "Watches" ou "Baby Care").</a:t>
            </a:r>
          </a:p>
          <a:p>
            <a:r>
              <a:rPr lang="fr-FR" sz="1200" b="0" i="0" kern="1200" dirty="0">
                <a:solidFill>
                  <a:schemeClr val="tx1"/>
                </a:solidFill>
                <a:effectLst/>
                <a:latin typeface="+mn-lt"/>
                <a:ea typeface="+mn-ea"/>
                <a:cs typeface="+mn-cs"/>
              </a:rPr>
              <a:t>En </a:t>
            </a:r>
            <a:r>
              <a:rPr lang="fr-FR" sz="1200" b="1" i="0" kern="1200" dirty="0">
                <a:solidFill>
                  <a:schemeClr val="tx1"/>
                </a:solidFill>
                <a:effectLst/>
                <a:latin typeface="+mn-lt"/>
                <a:ea typeface="+mn-ea"/>
                <a:cs typeface="+mn-cs"/>
              </a:rPr>
              <a:t>colonne</a:t>
            </a:r>
            <a:r>
              <a:rPr lang="fr-FR" sz="1200" b="0" i="0" kern="1200" dirty="0">
                <a:solidFill>
                  <a:schemeClr val="tx1"/>
                </a:solidFill>
                <a:effectLst/>
                <a:latin typeface="+mn-lt"/>
                <a:ea typeface="+mn-ea"/>
                <a:cs typeface="+mn-cs"/>
              </a:rPr>
              <a:t>, nous avons les </a:t>
            </a:r>
            <a:r>
              <a:rPr lang="fr-FR" sz="1200" b="1" i="0" kern="1200" dirty="0">
                <a:solidFill>
                  <a:schemeClr val="tx1"/>
                </a:solidFill>
                <a:effectLst/>
                <a:latin typeface="+mn-lt"/>
                <a:ea typeface="+mn-ea"/>
                <a:cs typeface="+mn-cs"/>
              </a:rPr>
              <a:t>clusters</a:t>
            </a:r>
            <a:r>
              <a:rPr lang="fr-FR" sz="1200" b="0" i="0" kern="1200" dirty="0">
                <a:solidFill>
                  <a:schemeClr val="tx1"/>
                </a:solidFill>
                <a:effectLst/>
                <a:latin typeface="+mn-lt"/>
                <a:ea typeface="+mn-ea"/>
                <a:cs typeface="+mn-cs"/>
              </a:rPr>
              <a:t> que l'algorithme a créés, que j'ai simplement nommés C0 à C6.</a:t>
            </a:r>
          </a:p>
          <a:p>
            <a:r>
              <a:rPr lang="fr-FR" sz="1200" b="0" i="0" kern="1200" dirty="0">
                <a:solidFill>
                  <a:schemeClr val="tx1"/>
                </a:solidFill>
                <a:effectLst/>
                <a:latin typeface="+mn-lt"/>
                <a:ea typeface="+mn-ea"/>
                <a:cs typeface="+mn-cs"/>
              </a:rPr>
              <a:t>Chaque cellule nous donne deux informations cruciales : le </a:t>
            </a:r>
            <a:r>
              <a:rPr lang="fr-FR" sz="1200" b="1" i="0" kern="1200" dirty="0">
                <a:solidFill>
                  <a:schemeClr val="tx1"/>
                </a:solidFill>
                <a:effectLst/>
                <a:latin typeface="+mn-lt"/>
                <a:ea typeface="+mn-ea"/>
                <a:cs typeface="+mn-cs"/>
              </a:rPr>
              <a:t>nombre d'individus</a:t>
            </a:r>
            <a:r>
              <a:rPr lang="fr-FR" sz="1200" b="0" i="0" kern="1200" dirty="0">
                <a:solidFill>
                  <a:schemeClr val="tx1"/>
                </a:solidFill>
                <a:effectLst/>
                <a:latin typeface="+mn-lt"/>
                <a:ea typeface="+mn-ea"/>
                <a:cs typeface="+mn-cs"/>
              </a:rPr>
              <a:t> (ou produits, dans ce cas) et, entre parenthèses, le </a:t>
            </a:r>
            <a:r>
              <a:rPr lang="fr-FR" sz="1200" b="1" i="0" kern="1200" dirty="0">
                <a:solidFill>
                  <a:schemeClr val="tx1"/>
                </a:solidFill>
                <a:effectLst/>
                <a:latin typeface="+mn-lt"/>
                <a:ea typeface="+mn-ea"/>
                <a:cs typeface="+mn-cs"/>
              </a:rPr>
              <a:t>pourcentage</a:t>
            </a:r>
            <a:r>
              <a:rPr lang="fr-FR" sz="1200" b="0" i="0" kern="1200" dirty="0">
                <a:solidFill>
                  <a:schemeClr val="tx1"/>
                </a:solidFill>
                <a:effectLst/>
                <a:latin typeface="+mn-lt"/>
                <a:ea typeface="+mn-ea"/>
                <a:cs typeface="+mn-cs"/>
              </a:rPr>
              <a:t> qu'ils représentent </a:t>
            </a:r>
            <a:r>
              <a:rPr lang="fr-FR" sz="1200" b="1" i="0" kern="1200" dirty="0">
                <a:solidFill>
                  <a:schemeClr val="tx1"/>
                </a:solidFill>
                <a:effectLst/>
                <a:latin typeface="+mn-lt"/>
                <a:ea typeface="+mn-ea"/>
                <a:cs typeface="+mn-cs"/>
              </a:rPr>
              <a:t>au sein de leur ligne</a:t>
            </a:r>
            <a:r>
              <a:rPr lang="fr-FR" sz="1200" b="0" i="0" kern="1200" dirty="0">
                <a:solidFill>
                  <a:schemeClr val="tx1"/>
                </a:solidFill>
                <a:effectLst/>
                <a:latin typeface="+mn-lt"/>
                <a:ea typeface="+mn-ea"/>
                <a:cs typeface="+mn-cs"/>
              </a:rPr>
              <a:t>.</a:t>
            </a:r>
          </a:p>
          <a:p>
            <a:r>
              <a:rPr lang="fr-FR" sz="1200" b="0" i="0" kern="1200" dirty="0">
                <a:solidFill>
                  <a:schemeClr val="tx1"/>
                </a:solidFill>
                <a:effectLst/>
                <a:latin typeface="+mn-lt"/>
                <a:ea typeface="+mn-ea"/>
                <a:cs typeface="+mn-cs"/>
              </a:rPr>
              <a:t>L'objectif ici n'est pas de lire la matrice dans son intégralité, mais d'en </a:t>
            </a:r>
            <a:r>
              <a:rPr lang="fr-FR" sz="1200" b="1" i="0" kern="1200" dirty="0">
                <a:solidFill>
                  <a:schemeClr val="tx1"/>
                </a:solidFill>
                <a:effectLst/>
                <a:latin typeface="+mn-lt"/>
                <a:ea typeface="+mn-ea"/>
                <a:cs typeface="+mn-cs"/>
              </a:rPr>
              <a:t>extraire les insights principaux</a:t>
            </a:r>
            <a:r>
              <a:rPr lang="fr-FR" sz="1200" b="0" i="0" kern="1200" dirty="0">
                <a:solidFill>
                  <a:schemeClr val="tx1"/>
                </a:solidFill>
                <a:effectLst/>
                <a:latin typeface="+mn-lt"/>
                <a:ea typeface="+mn-ea"/>
                <a:cs typeface="+mn-cs"/>
              </a:rPr>
              <a:t> pour valider ou non la pertinence du clustering.</a:t>
            </a:r>
          </a:p>
          <a:p>
            <a:r>
              <a:rPr lang="fr-FR" sz="1200" b="0" i="0" kern="1200" dirty="0">
                <a:solidFill>
                  <a:schemeClr val="tx1"/>
                </a:solidFill>
                <a:effectLst/>
                <a:latin typeface="+mn-lt"/>
                <a:ea typeface="+mn-ea"/>
                <a:cs typeface="+mn-cs"/>
              </a:rPr>
              <a:t>Voici comment j'interprète ces résultats :</a:t>
            </a:r>
          </a:p>
          <a:p>
            <a:r>
              <a:rPr lang="fr-FR" sz="1200" b="0" i="0" kern="1200" dirty="0">
                <a:solidFill>
                  <a:schemeClr val="tx1"/>
                </a:solidFill>
                <a:effectLst/>
                <a:latin typeface="+mn-lt"/>
                <a:ea typeface="+mn-ea"/>
                <a:cs typeface="+mn-cs"/>
              </a:rPr>
              <a:t>1. Validation de la Cohérence Métier</a:t>
            </a:r>
          </a:p>
          <a:p>
            <a:r>
              <a:rPr lang="fr-FR" sz="1200" b="0" i="0" kern="1200" dirty="0">
                <a:solidFill>
                  <a:schemeClr val="tx1"/>
                </a:solidFill>
                <a:effectLst/>
                <a:latin typeface="+mn-lt"/>
                <a:ea typeface="+mn-ea"/>
                <a:cs typeface="+mn-cs"/>
              </a:rPr>
              <a:t>La première chose qui saute aux yeux, c'est que certains clusters capturent parfaitement une logique métier très forte. Prenons deux exemples frappants :</a:t>
            </a:r>
          </a:p>
          <a:p>
            <a:r>
              <a:rPr lang="fr-FR" sz="1200" b="1" i="0" kern="1200" dirty="0">
                <a:solidFill>
                  <a:schemeClr val="tx1"/>
                </a:solidFill>
                <a:effectLst/>
                <a:latin typeface="+mn-lt"/>
                <a:ea typeface="+mn-ea"/>
                <a:cs typeface="+mn-cs"/>
              </a:rPr>
              <a:t>Le Cluster C0 est massivement dominé par les "Watches"</a:t>
            </a:r>
            <a:r>
              <a:rPr lang="fr-FR" sz="1200" b="0" i="0" kern="1200" dirty="0">
                <a:solidFill>
                  <a:schemeClr val="tx1"/>
                </a:solidFill>
                <a:effectLst/>
                <a:latin typeface="+mn-lt"/>
                <a:ea typeface="+mn-ea"/>
                <a:cs typeface="+mn-cs"/>
              </a:rPr>
              <a:t> : 90.7% des montres se sont regroupées dans ce cluster, et réciproquement, ce cluster est très pur. Cela signifie que l'algorithme, de manière non supervisée, a identifié que les montres ont un profil de données unique (probablement en termes de prix, de marges, de volume de ventes, etc.) qui les distingue nettement de tous les autres produits.</a:t>
            </a:r>
          </a:p>
          <a:p>
            <a:r>
              <a:rPr lang="fr-FR" sz="1200" b="1" i="0" kern="1200" dirty="0">
                <a:solidFill>
                  <a:schemeClr val="tx1"/>
                </a:solidFill>
                <a:effectLst/>
                <a:latin typeface="+mn-lt"/>
                <a:ea typeface="+mn-ea"/>
                <a:cs typeface="+mn-cs"/>
              </a:rPr>
              <a:t>Le Cluster C6 est presque exclusivement "Baby Care"</a:t>
            </a:r>
            <a:r>
              <a:rPr lang="fr-FR" sz="1200" b="0" i="0" kern="1200" dirty="0">
                <a:solidFill>
                  <a:schemeClr val="tx1"/>
                </a:solidFill>
                <a:effectLst/>
                <a:latin typeface="+mn-lt"/>
                <a:ea typeface="+mn-ea"/>
                <a:cs typeface="+mn-cs"/>
              </a:rPr>
              <a:t> : 56.7% des produits de puériculture sont dans ce cluster, et il semble également très pur. L'algorithme a donc détecté un autre comportement spécifique, propre aux produits pour bébés.</a:t>
            </a:r>
          </a:p>
          <a:p>
            <a:r>
              <a:rPr lang="fr-FR" sz="1200" b="0" i="0" kern="1200" dirty="0">
                <a:solidFill>
                  <a:schemeClr val="tx1"/>
                </a:solidFill>
                <a:effectLst/>
                <a:latin typeface="+mn-lt"/>
                <a:ea typeface="+mn-ea"/>
                <a:cs typeface="+mn-cs"/>
              </a:rPr>
              <a:t>C'est un excellent signe. Cela indique que les variables que j'ai choisies pour entraîner le modèle K-</a:t>
            </a:r>
            <a:r>
              <a:rPr lang="fr-FR" sz="1200" b="0" i="0" kern="1200" dirty="0" err="1">
                <a:solidFill>
                  <a:schemeClr val="tx1"/>
                </a:solidFill>
                <a:effectLst/>
                <a:latin typeface="+mn-lt"/>
                <a:ea typeface="+mn-ea"/>
                <a:cs typeface="+mn-cs"/>
              </a:rPr>
              <a:t>Means</a:t>
            </a:r>
            <a:r>
              <a:rPr lang="fr-FR" sz="1200" b="0" i="0" kern="1200" dirty="0">
                <a:solidFill>
                  <a:schemeClr val="tx1"/>
                </a:solidFill>
                <a:effectLst/>
                <a:latin typeface="+mn-lt"/>
                <a:ea typeface="+mn-ea"/>
                <a:cs typeface="+mn-cs"/>
              </a:rPr>
              <a:t> sont pertinentes pour discriminer ces univers métier.</a:t>
            </a:r>
          </a:p>
          <a:p>
            <a:r>
              <a:rPr lang="fr-FR" sz="1200" b="0" i="0" kern="1200" dirty="0">
                <a:solidFill>
                  <a:schemeClr val="tx1"/>
                </a:solidFill>
                <a:effectLst/>
                <a:latin typeface="+mn-lt"/>
                <a:ea typeface="+mn-ea"/>
                <a:cs typeface="+mn-cs"/>
              </a:rPr>
              <a:t>2. Identification des Clusters Thématiques</a:t>
            </a:r>
          </a:p>
          <a:p>
            <a:r>
              <a:rPr lang="fr-FR" sz="1200" b="0" i="0" kern="1200" dirty="0">
                <a:solidFill>
                  <a:schemeClr val="tx1"/>
                </a:solidFill>
                <a:effectLst/>
                <a:latin typeface="+mn-lt"/>
                <a:ea typeface="+mn-ea"/>
                <a:cs typeface="+mn-cs"/>
              </a:rPr>
              <a:t>On observe aussi des clusters qui semblent représenter des </a:t>
            </a:r>
            <a:r>
              <a:rPr lang="fr-FR" sz="1200" b="1" i="0" kern="1200" dirty="0">
                <a:solidFill>
                  <a:schemeClr val="tx1"/>
                </a:solidFill>
                <a:effectLst/>
                <a:latin typeface="+mn-lt"/>
                <a:ea typeface="+mn-ea"/>
                <a:cs typeface="+mn-cs"/>
              </a:rPr>
              <a:t>thématiques transversales</a:t>
            </a:r>
            <a:r>
              <a:rPr lang="fr-FR" sz="1200" b="0" i="0" kern="1200" dirty="0">
                <a:solidFill>
                  <a:schemeClr val="tx1"/>
                </a:solidFill>
                <a:effectLst/>
                <a:latin typeface="+mn-lt"/>
                <a:ea typeface="+mn-ea"/>
                <a:cs typeface="+mn-cs"/>
              </a:rPr>
              <a:t> plutôt qu'une seule catégorie :</a:t>
            </a:r>
          </a:p>
          <a:p>
            <a:r>
              <a:rPr lang="fr-FR" sz="1200" b="1" i="0" kern="1200" dirty="0">
                <a:solidFill>
                  <a:schemeClr val="tx1"/>
                </a:solidFill>
                <a:effectLst/>
                <a:latin typeface="+mn-lt"/>
                <a:ea typeface="+mn-ea"/>
                <a:cs typeface="+mn-cs"/>
              </a:rPr>
              <a:t>Le Cluster C2</a:t>
            </a:r>
            <a:r>
              <a:rPr lang="fr-FR" sz="1200" b="0" i="0" kern="1200" dirty="0">
                <a:solidFill>
                  <a:schemeClr val="tx1"/>
                </a:solidFill>
                <a:effectLst/>
                <a:latin typeface="+mn-lt"/>
                <a:ea typeface="+mn-ea"/>
                <a:cs typeface="+mn-cs"/>
              </a:rPr>
              <a:t> attire une majorité de produits de "Beauty and </a:t>
            </a:r>
            <a:r>
              <a:rPr lang="fr-FR" sz="1200" b="0" i="0" kern="1200" dirty="0" err="1">
                <a:solidFill>
                  <a:schemeClr val="tx1"/>
                </a:solidFill>
                <a:effectLst/>
                <a:latin typeface="+mn-lt"/>
                <a:ea typeface="+mn-ea"/>
                <a:cs typeface="+mn-cs"/>
              </a:rPr>
              <a:t>Personal</a:t>
            </a:r>
            <a:r>
              <a:rPr lang="fr-FR" sz="1200" b="0" i="0" kern="1200" dirty="0">
                <a:solidFill>
                  <a:schemeClr val="tx1"/>
                </a:solidFill>
                <a:effectLst/>
                <a:latin typeface="+mn-lt"/>
                <a:ea typeface="+mn-ea"/>
                <a:cs typeface="+mn-cs"/>
              </a:rPr>
              <a:t> Care" (53.3%) et "Computers" (45.3%). À première vue, c'est surprenant. Mon hypothèse est que ce cluster capture peut-être un profil de </a:t>
            </a:r>
            <a:r>
              <a:rPr lang="fr-FR" sz="1200" b="1" i="0" kern="1200" dirty="0">
                <a:solidFill>
                  <a:schemeClr val="tx1"/>
                </a:solidFill>
                <a:effectLst/>
                <a:latin typeface="+mn-lt"/>
                <a:ea typeface="+mn-ea"/>
                <a:cs typeface="+mn-cs"/>
              </a:rPr>
              <a:t>produits à forte valeur ajoutée ou à forte marge</a:t>
            </a:r>
            <a:r>
              <a:rPr lang="fr-FR" sz="1200" b="0" i="0" kern="1200" dirty="0">
                <a:solidFill>
                  <a:schemeClr val="tx1"/>
                </a:solidFill>
                <a:effectLst/>
                <a:latin typeface="+mn-lt"/>
                <a:ea typeface="+mn-ea"/>
                <a:cs typeface="+mn-cs"/>
              </a:rPr>
              <a:t>, commun aux cosmétiques et à l'électronique. Cela mériterait une investigation plus poussée.</a:t>
            </a:r>
          </a:p>
          <a:p>
            <a:r>
              <a:rPr lang="fr-FR" sz="1200" b="1" i="0" kern="1200" dirty="0">
                <a:solidFill>
                  <a:schemeClr val="tx1"/>
                </a:solidFill>
                <a:effectLst/>
                <a:latin typeface="+mn-lt"/>
                <a:ea typeface="+mn-ea"/>
                <a:cs typeface="+mn-cs"/>
              </a:rPr>
              <a:t>Le Cluster C1</a:t>
            </a:r>
            <a:r>
              <a:rPr lang="fr-FR" sz="1200" b="0" i="0" kern="1200" dirty="0">
                <a:solidFill>
                  <a:schemeClr val="tx1"/>
                </a:solidFill>
                <a:effectLst/>
                <a:latin typeface="+mn-lt"/>
                <a:ea typeface="+mn-ea"/>
                <a:cs typeface="+mn-cs"/>
              </a:rPr>
              <a:t> est partagé entre "Home </a:t>
            </a:r>
            <a:r>
              <a:rPr lang="fr-FR" sz="1200" b="0" i="0" kern="1200" dirty="0" err="1">
                <a:solidFill>
                  <a:schemeClr val="tx1"/>
                </a:solidFill>
                <a:effectLst/>
                <a:latin typeface="+mn-lt"/>
                <a:ea typeface="+mn-ea"/>
                <a:cs typeface="+mn-cs"/>
              </a:rPr>
              <a:t>Decor</a:t>
            </a:r>
            <a:r>
              <a:rPr lang="fr-FR" sz="1200" b="0" i="0" kern="1200" dirty="0">
                <a:solidFill>
                  <a:schemeClr val="tx1"/>
                </a:solidFill>
                <a:effectLst/>
                <a:latin typeface="+mn-lt"/>
                <a:ea typeface="+mn-ea"/>
                <a:cs typeface="+mn-cs"/>
              </a:rPr>
              <a:t>" (48.7%) et "Home </a:t>
            </a:r>
            <a:r>
              <a:rPr lang="fr-FR" sz="1200" b="0" i="0" kern="1200" dirty="0" err="1">
                <a:solidFill>
                  <a:schemeClr val="tx1"/>
                </a:solidFill>
                <a:effectLst/>
                <a:latin typeface="+mn-lt"/>
                <a:ea typeface="+mn-ea"/>
                <a:cs typeface="+mn-cs"/>
              </a:rPr>
              <a:t>Furnishing</a:t>
            </a:r>
            <a:r>
              <a:rPr lang="fr-FR" sz="1200" b="0" i="0" kern="1200" dirty="0">
                <a:solidFill>
                  <a:schemeClr val="tx1"/>
                </a:solidFill>
                <a:effectLst/>
                <a:latin typeface="+mn-lt"/>
                <a:ea typeface="+mn-ea"/>
                <a:cs typeface="+mn-cs"/>
              </a:rPr>
              <a:t>" (50.7%). Là, la logique est très claire : l'algorithme a identifié un </a:t>
            </a:r>
            <a:r>
              <a:rPr lang="fr-FR" sz="1200" b="1" i="0" kern="1200" dirty="0">
                <a:solidFill>
                  <a:schemeClr val="tx1"/>
                </a:solidFill>
                <a:effectLst/>
                <a:latin typeface="+mn-lt"/>
                <a:ea typeface="+mn-ea"/>
                <a:cs typeface="+mn-cs"/>
              </a:rPr>
              <a:t>cluster autour de l'habitat et de la décoration intérieure</a:t>
            </a:r>
            <a:r>
              <a:rPr lang="fr-FR" sz="1200" b="0" i="0" kern="1200" dirty="0">
                <a:solidFill>
                  <a:schemeClr val="tx1"/>
                </a:solidFill>
                <a:effectLst/>
                <a:latin typeface="+mn-lt"/>
                <a:ea typeface="+mn-ea"/>
                <a:cs typeface="+mn-cs"/>
              </a:rPr>
              <a:t>. C'est très cohérent.</a:t>
            </a:r>
          </a:p>
          <a:p>
            <a:r>
              <a:rPr lang="fr-FR" sz="1200" b="0" i="0" kern="1200" dirty="0">
                <a:solidFill>
                  <a:schemeClr val="tx1"/>
                </a:solidFill>
                <a:effectLst/>
                <a:latin typeface="+mn-lt"/>
                <a:ea typeface="+mn-ea"/>
                <a:cs typeface="+mn-cs"/>
              </a:rPr>
              <a:t>3. Détection des Catégories Hétérogènes</a:t>
            </a:r>
          </a:p>
          <a:p>
            <a:r>
              <a:rPr lang="fr-FR" sz="1200" b="0" i="0" kern="1200" dirty="0">
                <a:solidFill>
                  <a:schemeClr val="tx1"/>
                </a:solidFill>
                <a:effectLst/>
                <a:latin typeface="+mn-lt"/>
                <a:ea typeface="+mn-ea"/>
                <a:cs typeface="+mn-cs"/>
              </a:rPr>
              <a:t>À l'inverse, certaines catégories sont très </a:t>
            </a:r>
            <a:r>
              <a:rPr lang="fr-FR" sz="1200" b="1" i="0" kern="1200" dirty="0">
                <a:solidFill>
                  <a:schemeClr val="tx1"/>
                </a:solidFill>
                <a:effectLst/>
                <a:latin typeface="+mn-lt"/>
                <a:ea typeface="+mn-ea"/>
                <a:cs typeface="+mn-cs"/>
              </a:rPr>
              <a:t>dispersées</a:t>
            </a:r>
            <a:r>
              <a:rPr lang="fr-FR" sz="1200" b="0" i="0" kern="1200" dirty="0">
                <a:solidFill>
                  <a:schemeClr val="tx1"/>
                </a:solidFill>
                <a:effectLst/>
                <a:latin typeface="+mn-lt"/>
                <a:ea typeface="+mn-ea"/>
                <a:cs typeface="+mn-cs"/>
              </a:rPr>
              <a:t> parmi plusieurs clusters. C'est le cas de :</a:t>
            </a:r>
          </a:p>
          <a:p>
            <a:r>
              <a:rPr lang="fr-FR" sz="1200" b="1" i="0" kern="1200" dirty="0">
                <a:solidFill>
                  <a:schemeClr val="tx1"/>
                </a:solidFill>
                <a:effectLst/>
                <a:latin typeface="+mn-lt"/>
                <a:ea typeface="+mn-ea"/>
                <a:cs typeface="+mn-cs"/>
              </a:rPr>
              <a:t>"</a:t>
            </a:r>
            <a:r>
              <a:rPr lang="fr-FR" sz="1200" b="1" i="0" kern="1200" dirty="0" err="1">
                <a:solidFill>
                  <a:schemeClr val="tx1"/>
                </a:solidFill>
                <a:effectLst/>
                <a:latin typeface="+mn-lt"/>
                <a:ea typeface="+mn-ea"/>
                <a:cs typeface="+mn-cs"/>
              </a:rPr>
              <a:t>Kitchen</a:t>
            </a:r>
            <a:r>
              <a:rPr lang="fr-FR" sz="1200" b="1" i="0" kern="1200" dirty="0">
                <a:solidFill>
                  <a:schemeClr val="tx1"/>
                </a:solidFill>
                <a:effectLst/>
                <a:latin typeface="+mn-lt"/>
                <a:ea typeface="+mn-ea"/>
                <a:cs typeface="+mn-cs"/>
              </a:rPr>
              <a:t> &amp; </a:t>
            </a:r>
            <a:r>
              <a:rPr lang="fr-FR" sz="1200" b="1" i="0" kern="1200" dirty="0" err="1">
                <a:solidFill>
                  <a:schemeClr val="tx1"/>
                </a:solidFill>
                <a:effectLst/>
                <a:latin typeface="+mn-lt"/>
                <a:ea typeface="+mn-ea"/>
                <a:cs typeface="+mn-cs"/>
              </a:rPr>
              <a:t>Dining</a:t>
            </a:r>
            <a:r>
              <a:rPr lang="fr-FR" sz="1200" b="1" i="0" kern="1200" dirty="0">
                <a:solidFill>
                  <a:schemeClr val="tx1"/>
                </a:solidFill>
                <a:effectLst/>
                <a:latin typeface="+mn-lt"/>
                <a:ea typeface="+mn-ea"/>
                <a:cs typeface="+mn-cs"/>
              </a:rPr>
              <a:t>"</a:t>
            </a:r>
            <a:r>
              <a:rPr lang="fr-FR" sz="1200" b="0" i="0" kern="1200" dirty="0">
                <a:solidFill>
                  <a:schemeClr val="tx1"/>
                </a:solidFill>
                <a:effectLst/>
                <a:latin typeface="+mn-lt"/>
                <a:ea typeface="+mn-ea"/>
                <a:cs typeface="+mn-cs"/>
              </a:rPr>
              <a:t> qui est répartie de manière presque égale entre les clusters C1 (30.7%), C3 (32.0%) et C5 (32.0%). Cela suggère que la catégorie "Cuisine" est en réalité très hétérogène. Peut-être que certains articles sont des petits ustensiles (profil C1 ?), d'autres des électroménagers premium (profil C2 ?), etc. Cela pourrait justifier une segmentation plus fine de cette catégorie.</a:t>
            </a:r>
          </a:p>
          <a:p>
            <a:r>
              <a:rPr lang="fr-FR" sz="1200" b="0" i="0" kern="1200" dirty="0">
                <a:solidFill>
                  <a:schemeClr val="tx1"/>
                </a:solidFill>
                <a:effectLst/>
                <a:latin typeface="+mn-lt"/>
                <a:ea typeface="+mn-ea"/>
                <a:cs typeface="+mn-cs"/>
              </a:rPr>
              <a:t>Conclusion sur mon approche</a:t>
            </a:r>
          </a:p>
          <a:p>
            <a:r>
              <a:rPr lang="fr-FR" sz="1200" b="0" i="0" kern="1200" dirty="0">
                <a:solidFill>
                  <a:schemeClr val="tx1"/>
                </a:solidFill>
                <a:effectLst/>
                <a:latin typeface="+mn-lt"/>
                <a:ea typeface="+mn-ea"/>
                <a:cs typeface="+mn-cs"/>
              </a:rPr>
              <a:t>Pour résumer, Monsieur/Madame, cette matrice me permet de </a:t>
            </a:r>
            <a:r>
              <a:rPr lang="fr-FR" sz="1200" b="1" i="0" kern="1200" dirty="0">
                <a:solidFill>
                  <a:schemeClr val="tx1"/>
                </a:solidFill>
                <a:effectLst/>
                <a:latin typeface="+mn-lt"/>
                <a:ea typeface="+mn-ea"/>
                <a:cs typeface="+mn-cs"/>
              </a:rPr>
              <a:t>valider mon modèle de clustering</a:t>
            </a:r>
            <a:r>
              <a:rPr lang="fr-FR" sz="1200" b="0" i="0" kern="1200" dirty="0">
                <a:solidFill>
                  <a:schemeClr val="tx1"/>
                </a:solidFill>
                <a:effectLst/>
                <a:latin typeface="+mn-lt"/>
                <a:ea typeface="+mn-ea"/>
                <a:cs typeface="+mn-cs"/>
              </a:rPr>
              <a:t> de trois manières :</a:t>
            </a:r>
          </a:p>
          <a:p>
            <a:r>
              <a:rPr lang="fr-FR" sz="1200" b="1" i="0" kern="1200" dirty="0">
                <a:solidFill>
                  <a:schemeClr val="tx1"/>
                </a:solidFill>
                <a:effectLst/>
                <a:latin typeface="+mn-lt"/>
                <a:ea typeface="+mn-ea"/>
                <a:cs typeface="+mn-cs"/>
              </a:rPr>
              <a:t>Face Validation</a:t>
            </a:r>
            <a:r>
              <a:rPr lang="fr-FR" sz="1200" b="0" i="0" kern="1200" dirty="0">
                <a:solidFill>
                  <a:schemeClr val="tx1"/>
                </a:solidFill>
                <a:effectLst/>
                <a:latin typeface="+mn-lt"/>
                <a:ea typeface="+mn-ea"/>
                <a:cs typeface="+mn-cs"/>
              </a:rPr>
              <a:t> : Les résultats sont globalement intuitifs et correspondent à une logique métier (ex: Watches, Baby Care, Home).</a:t>
            </a:r>
          </a:p>
          <a:p>
            <a:r>
              <a:rPr lang="fr-FR" sz="1200" b="1" i="0" kern="1200" dirty="0">
                <a:solidFill>
                  <a:schemeClr val="tx1"/>
                </a:solidFill>
                <a:effectLst/>
                <a:latin typeface="+mn-lt"/>
                <a:ea typeface="+mn-ea"/>
                <a:cs typeface="+mn-cs"/>
              </a:rPr>
              <a:t>Identification de patterns cachés</a:t>
            </a:r>
            <a:r>
              <a:rPr lang="fr-FR" sz="1200" b="0" i="0" kern="1200" dirty="0">
                <a:solidFill>
                  <a:schemeClr val="tx1"/>
                </a:solidFill>
                <a:effectLst/>
                <a:latin typeface="+mn-lt"/>
                <a:ea typeface="+mn-ea"/>
                <a:cs typeface="+mn-cs"/>
              </a:rPr>
              <a:t> : Le modèle a révélé des similarités inattendues mais potentiellement très intéressantes (ex: Beauté/Informatique dans C2).</a:t>
            </a:r>
          </a:p>
          <a:p>
            <a:r>
              <a:rPr lang="fr-FR" sz="1200" b="1" i="0" kern="1200" dirty="0">
                <a:solidFill>
                  <a:schemeClr val="tx1"/>
                </a:solidFill>
                <a:effectLst/>
                <a:latin typeface="+mn-lt"/>
                <a:ea typeface="+mn-ea"/>
                <a:cs typeface="+mn-cs"/>
              </a:rPr>
              <a:t>Guidage pour les prochaines étapes</a:t>
            </a:r>
            <a:r>
              <a:rPr lang="fr-FR" sz="1200" b="0" i="0" kern="1200" dirty="0">
                <a:solidFill>
                  <a:schemeClr val="tx1"/>
                </a:solidFill>
                <a:effectLst/>
                <a:latin typeface="+mn-lt"/>
                <a:ea typeface="+mn-ea"/>
                <a:cs typeface="+mn-cs"/>
              </a:rPr>
              <a:t> : Il m'indique quelles catégories nécessitent une analyse plus fine et il donne du sens aux clusters pour que l'équipe marketing puisse leur attribuer des stratégies ciblées.</a:t>
            </a:r>
          </a:p>
          <a:p>
            <a:endParaRPr lang="fr-FR" dirty="0"/>
          </a:p>
        </p:txBody>
      </p:sp>
      <p:sp>
        <p:nvSpPr>
          <p:cNvPr id="4" name="Espace réservé du numéro de diapositive 3">
            <a:extLst>
              <a:ext uri="{FF2B5EF4-FFF2-40B4-BE49-F238E27FC236}">
                <a16:creationId xmlns:a16="http://schemas.microsoft.com/office/drawing/2014/main" id="{59EF333E-C9B9-8AA7-02DB-82EBF2ECBA32}"/>
              </a:ext>
            </a:extLst>
          </p:cNvPr>
          <p:cNvSpPr>
            <a:spLocks noGrp="1"/>
          </p:cNvSpPr>
          <p:nvPr>
            <p:ph type="sldNum" sz="quarter" idx="5"/>
          </p:nvPr>
        </p:nvSpPr>
        <p:spPr/>
        <p:txBody>
          <a:bodyPr/>
          <a:lstStyle/>
          <a:p>
            <a:fld id="{CF199843-168D-46C8-BE8F-EF4E0FBC5722}" type="slidenum">
              <a:rPr lang="fr-FR" smtClean="0"/>
              <a:t>14</a:t>
            </a:fld>
            <a:endParaRPr lang="fr-FR"/>
          </a:p>
        </p:txBody>
      </p:sp>
    </p:spTree>
    <p:extLst>
      <p:ext uri="{BB962C8B-B14F-4D97-AF65-F5344CB8AC3E}">
        <p14:creationId xmlns:p14="http://schemas.microsoft.com/office/powerpoint/2010/main" val="2562128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AD513-514B-F404-8211-91E27032FCC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B04B0CA-8A1A-9281-E3DB-E162A766890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4C93467-A269-67B5-EDFE-2EE24597013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B315ED62-2E2D-D421-143E-BFE8201FEAB7}"/>
              </a:ext>
            </a:extLst>
          </p:cNvPr>
          <p:cNvSpPr>
            <a:spLocks noGrp="1"/>
          </p:cNvSpPr>
          <p:nvPr>
            <p:ph type="sldNum" sz="quarter" idx="5"/>
          </p:nvPr>
        </p:nvSpPr>
        <p:spPr/>
        <p:txBody>
          <a:bodyPr/>
          <a:lstStyle/>
          <a:p>
            <a:fld id="{CF199843-168D-46C8-BE8F-EF4E0FBC5722}" type="slidenum">
              <a:rPr lang="fr-FR" smtClean="0"/>
              <a:t>15</a:t>
            </a:fld>
            <a:endParaRPr lang="fr-FR"/>
          </a:p>
        </p:txBody>
      </p:sp>
    </p:spTree>
    <p:extLst>
      <p:ext uri="{BB962C8B-B14F-4D97-AF65-F5344CB8AC3E}">
        <p14:creationId xmlns:p14="http://schemas.microsoft.com/office/powerpoint/2010/main" val="336214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ED234-033F-DF8A-9C8F-D277F40BAC2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5ED4A2F-5749-B11A-B366-F2C266AC296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EB44E72-B87E-E03D-BDC4-1270384E614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CE0F4CA5-057D-26AE-F7F6-72AC6D7ADC43}"/>
              </a:ext>
            </a:extLst>
          </p:cNvPr>
          <p:cNvSpPr>
            <a:spLocks noGrp="1"/>
          </p:cNvSpPr>
          <p:nvPr>
            <p:ph type="sldNum" sz="quarter" idx="5"/>
          </p:nvPr>
        </p:nvSpPr>
        <p:spPr/>
        <p:txBody>
          <a:bodyPr/>
          <a:lstStyle/>
          <a:p>
            <a:fld id="{CF199843-168D-46C8-BE8F-EF4E0FBC5722}" type="slidenum">
              <a:rPr lang="fr-FR" smtClean="0"/>
              <a:t>16</a:t>
            </a:fld>
            <a:endParaRPr lang="fr-FR"/>
          </a:p>
        </p:txBody>
      </p:sp>
    </p:spTree>
    <p:extLst>
      <p:ext uri="{BB962C8B-B14F-4D97-AF65-F5344CB8AC3E}">
        <p14:creationId xmlns:p14="http://schemas.microsoft.com/office/powerpoint/2010/main" val="1223319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54A41-9C50-F92A-073A-0E53F52DB26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C370E0D-12F5-DD0E-9DD4-196786A3959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ECC4CF4-9631-DB76-455C-95CCBF3D0E2A}"/>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6EFDF558-3DEA-F03D-DE0D-A63C6EB44F9C}"/>
              </a:ext>
            </a:extLst>
          </p:cNvPr>
          <p:cNvSpPr>
            <a:spLocks noGrp="1"/>
          </p:cNvSpPr>
          <p:nvPr>
            <p:ph type="sldNum" sz="quarter" idx="5"/>
          </p:nvPr>
        </p:nvSpPr>
        <p:spPr/>
        <p:txBody>
          <a:bodyPr/>
          <a:lstStyle/>
          <a:p>
            <a:fld id="{CF199843-168D-46C8-BE8F-EF4E0FBC5722}" type="slidenum">
              <a:rPr lang="fr-FR" smtClean="0"/>
              <a:t>17</a:t>
            </a:fld>
            <a:endParaRPr lang="fr-FR"/>
          </a:p>
        </p:txBody>
      </p:sp>
    </p:spTree>
    <p:extLst>
      <p:ext uri="{BB962C8B-B14F-4D97-AF65-F5344CB8AC3E}">
        <p14:creationId xmlns:p14="http://schemas.microsoft.com/office/powerpoint/2010/main" val="36919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ACCCD-3397-2A0D-925E-B5782975F1D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F25BBE0-73BE-EA14-4657-50C9E5116B1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150AF9E-15B2-C035-01B8-4C792D6310F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5ABC64D-B0BF-839D-7C28-40C4FFA465CB}"/>
              </a:ext>
            </a:extLst>
          </p:cNvPr>
          <p:cNvSpPr>
            <a:spLocks noGrp="1"/>
          </p:cNvSpPr>
          <p:nvPr>
            <p:ph type="sldNum" sz="quarter" idx="5"/>
          </p:nvPr>
        </p:nvSpPr>
        <p:spPr/>
        <p:txBody>
          <a:bodyPr/>
          <a:lstStyle/>
          <a:p>
            <a:fld id="{CF199843-168D-46C8-BE8F-EF4E0FBC5722}" type="slidenum">
              <a:rPr lang="fr-FR" smtClean="0"/>
              <a:t>18</a:t>
            </a:fld>
            <a:endParaRPr lang="fr-FR"/>
          </a:p>
        </p:txBody>
      </p:sp>
    </p:spTree>
    <p:extLst>
      <p:ext uri="{BB962C8B-B14F-4D97-AF65-F5344CB8AC3E}">
        <p14:creationId xmlns:p14="http://schemas.microsoft.com/office/powerpoint/2010/main" val="712155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B8F31-954F-3A84-7860-0AABD36232F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80BAE34-E8B2-C91F-E852-4C340684E62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5890FB8-4BFA-6CC7-60E8-E7BC792DEFF2}"/>
              </a:ext>
            </a:extLst>
          </p:cNvPr>
          <p:cNvSpPr>
            <a:spLocks noGrp="1"/>
          </p:cNvSpPr>
          <p:nvPr>
            <p:ph type="body" idx="1"/>
          </p:nvPr>
        </p:nvSpPr>
        <p:spPr/>
        <p:txBody>
          <a:bodyPr/>
          <a:lstStyle/>
          <a:p>
            <a:r>
              <a:rPr lang="fr-FR" sz="1200" b="1" i="0" kern="1200" dirty="0">
                <a:solidFill>
                  <a:schemeClr val="tx1"/>
                </a:solidFill>
                <a:effectLst/>
                <a:latin typeface="+mn-lt"/>
                <a:ea typeface="+mn-ea"/>
                <a:cs typeface="+mn-cs"/>
              </a:rPr>
              <a:t>SLAM</a:t>
            </a:r>
            <a:r>
              <a:rPr lang="fr-FR" sz="1200" b="0" i="0" kern="1200" dirty="0">
                <a:solidFill>
                  <a:schemeClr val="tx1"/>
                </a:solidFill>
                <a:effectLst/>
                <a:latin typeface="+mn-lt"/>
                <a:ea typeface="+mn-ea"/>
                <a:cs typeface="+mn-cs"/>
              </a:rPr>
              <a:t> signifie </a:t>
            </a:r>
            <a:r>
              <a:rPr lang="fr-FR" sz="1200" b="1" i="0" kern="1200" dirty="0" err="1">
                <a:solidFill>
                  <a:schemeClr val="tx1"/>
                </a:solidFill>
                <a:effectLst/>
                <a:latin typeface="+mn-lt"/>
                <a:ea typeface="+mn-ea"/>
                <a:cs typeface="+mn-cs"/>
              </a:rPr>
              <a:t>Simultaneous</a:t>
            </a:r>
            <a:r>
              <a:rPr lang="fr-FR" sz="1200" b="1" i="0" kern="1200" dirty="0">
                <a:solidFill>
                  <a:schemeClr val="tx1"/>
                </a:solidFill>
                <a:effectLst/>
                <a:latin typeface="+mn-lt"/>
                <a:ea typeface="+mn-ea"/>
                <a:cs typeface="+mn-cs"/>
              </a:rPr>
              <a:t> </a:t>
            </a:r>
            <a:r>
              <a:rPr lang="fr-FR" sz="1200" b="1" i="0" kern="1200" dirty="0" err="1">
                <a:solidFill>
                  <a:schemeClr val="tx1"/>
                </a:solidFill>
                <a:effectLst/>
                <a:latin typeface="+mn-lt"/>
                <a:ea typeface="+mn-ea"/>
                <a:cs typeface="+mn-cs"/>
              </a:rPr>
              <a:t>Localization</a:t>
            </a:r>
            <a:r>
              <a:rPr lang="fr-FR" sz="1200" b="1" i="0" kern="1200" dirty="0">
                <a:solidFill>
                  <a:schemeClr val="tx1"/>
                </a:solidFill>
                <a:effectLst/>
                <a:latin typeface="+mn-lt"/>
                <a:ea typeface="+mn-ea"/>
                <a:cs typeface="+mn-cs"/>
              </a:rPr>
              <a:t> and Mapping</a:t>
            </a:r>
            <a:r>
              <a:rPr lang="fr-FR" sz="1200" b="0" i="0" kern="1200" dirty="0">
                <a:solidFill>
                  <a:schemeClr val="tx1"/>
                </a:solidFill>
                <a:effectLst/>
                <a:latin typeface="+mn-lt"/>
                <a:ea typeface="+mn-ea"/>
                <a:cs typeface="+mn-cs"/>
              </a:rPr>
              <a:t> (en français : </a:t>
            </a:r>
            <a:r>
              <a:rPr lang="fr-FR" sz="1200" b="1" i="0" kern="1200" dirty="0">
                <a:solidFill>
                  <a:schemeClr val="tx1"/>
                </a:solidFill>
                <a:effectLst/>
                <a:latin typeface="+mn-lt"/>
                <a:ea typeface="+mn-ea"/>
                <a:cs typeface="+mn-cs"/>
              </a:rPr>
              <a:t>Localisation et Cartographie </a:t>
            </a:r>
            <a:r>
              <a:rPr lang="fr-FR" sz="1200" b="1" i="0" kern="1200" dirty="0" err="1">
                <a:solidFill>
                  <a:schemeClr val="tx1"/>
                </a:solidFill>
                <a:effectLst/>
                <a:latin typeface="+mn-lt"/>
                <a:ea typeface="+mn-ea"/>
                <a:cs typeface="+mn-cs"/>
              </a:rPr>
              <a:t>Simultannées</a:t>
            </a:r>
            <a:r>
              <a:rPr lang="fr-FR" sz="1200" b="0" i="0" kern="1200" dirty="0">
                <a:solidFill>
                  <a:schemeClr val="tx1"/>
                </a:solidFill>
                <a:effectLst/>
                <a:latin typeface="+mn-lt"/>
                <a:ea typeface="+mn-ea"/>
                <a:cs typeface="+mn-cs"/>
              </a:rPr>
              <a:t>).</a:t>
            </a:r>
          </a:p>
          <a:p>
            <a:r>
              <a:rPr lang="fr-FR" sz="1200" b="0" i="0" kern="1200" dirty="0">
                <a:solidFill>
                  <a:schemeClr val="tx1"/>
                </a:solidFill>
                <a:effectLst/>
                <a:latin typeface="+mn-lt"/>
                <a:ea typeface="+mn-ea"/>
                <a:cs typeface="+mn-cs"/>
              </a:rPr>
              <a:t>C'est un ensemble de techniques qui permet à un robot (ou un véhicule autonome, un drone, un smartphone) de deux choses </a:t>
            </a:r>
            <a:r>
              <a:rPr lang="fr-FR" sz="1200" b="1" i="0" kern="1200" dirty="0">
                <a:solidFill>
                  <a:schemeClr val="tx1"/>
                </a:solidFill>
                <a:effectLst/>
                <a:latin typeface="+mn-lt"/>
                <a:ea typeface="+mn-ea"/>
                <a:cs typeface="+mn-cs"/>
              </a:rPr>
              <a:t>en même temps</a:t>
            </a:r>
            <a:r>
              <a:rPr lang="fr-FR" sz="1200" b="0" i="0" kern="1200" dirty="0">
                <a:solidFill>
                  <a:schemeClr val="tx1"/>
                </a:solidFill>
                <a:effectLst/>
                <a:latin typeface="+mn-lt"/>
                <a:ea typeface="+mn-ea"/>
                <a:cs typeface="+mn-cs"/>
              </a:rPr>
              <a:t> :</a:t>
            </a:r>
          </a:p>
          <a:p>
            <a:r>
              <a:rPr lang="fr-FR" sz="1200" b="1" i="0" kern="1200" dirty="0">
                <a:solidFill>
                  <a:schemeClr val="tx1"/>
                </a:solidFill>
                <a:effectLst/>
                <a:latin typeface="+mn-lt"/>
                <a:ea typeface="+mn-ea"/>
                <a:cs typeface="+mn-cs"/>
              </a:rPr>
              <a:t>Se localiser</a:t>
            </a:r>
            <a:r>
              <a:rPr lang="fr-FR" sz="1200" b="0" i="0" kern="1200" dirty="0">
                <a:solidFill>
                  <a:schemeClr val="tx1"/>
                </a:solidFill>
                <a:effectLst/>
                <a:latin typeface="+mn-lt"/>
                <a:ea typeface="+mn-ea"/>
                <a:cs typeface="+mn-cs"/>
              </a:rPr>
              <a:t> : Comprendre précisément sa propre position dans un environnement inconnu.</a:t>
            </a:r>
          </a:p>
          <a:p>
            <a:r>
              <a:rPr lang="fr-FR" sz="1200" b="1" i="0" kern="1200" dirty="0">
                <a:solidFill>
                  <a:schemeClr val="tx1"/>
                </a:solidFill>
                <a:effectLst/>
                <a:latin typeface="+mn-lt"/>
                <a:ea typeface="+mn-ea"/>
                <a:cs typeface="+mn-cs"/>
              </a:rPr>
              <a:t>Cartographier</a:t>
            </a:r>
            <a:r>
              <a:rPr lang="fr-FR" sz="1200" b="0" i="0" kern="1200" dirty="0">
                <a:solidFill>
                  <a:schemeClr val="tx1"/>
                </a:solidFill>
                <a:effectLst/>
                <a:latin typeface="+mn-lt"/>
                <a:ea typeface="+mn-ea"/>
                <a:cs typeface="+mn-cs"/>
              </a:rPr>
              <a:t> : Créer une carte de cet environnement inconnu qui l'entoure.</a:t>
            </a:r>
          </a:p>
          <a:p>
            <a:endParaRPr lang="fr-FR" dirty="0"/>
          </a:p>
        </p:txBody>
      </p:sp>
      <p:sp>
        <p:nvSpPr>
          <p:cNvPr id="4" name="Espace réservé du numéro de diapositive 3">
            <a:extLst>
              <a:ext uri="{FF2B5EF4-FFF2-40B4-BE49-F238E27FC236}">
                <a16:creationId xmlns:a16="http://schemas.microsoft.com/office/drawing/2014/main" id="{C62966D7-3F3D-9B8E-A7BD-EDEDECC9F22B}"/>
              </a:ext>
            </a:extLst>
          </p:cNvPr>
          <p:cNvSpPr>
            <a:spLocks noGrp="1"/>
          </p:cNvSpPr>
          <p:nvPr>
            <p:ph type="sldNum" sz="quarter" idx="5"/>
          </p:nvPr>
        </p:nvSpPr>
        <p:spPr/>
        <p:txBody>
          <a:bodyPr/>
          <a:lstStyle/>
          <a:p>
            <a:fld id="{CF199843-168D-46C8-BE8F-EF4E0FBC5722}" type="slidenum">
              <a:rPr lang="fr-FR" smtClean="0"/>
              <a:t>19</a:t>
            </a:fld>
            <a:endParaRPr lang="fr-FR"/>
          </a:p>
        </p:txBody>
      </p:sp>
    </p:spTree>
    <p:extLst>
      <p:ext uri="{BB962C8B-B14F-4D97-AF65-F5344CB8AC3E}">
        <p14:creationId xmlns:p14="http://schemas.microsoft.com/office/powerpoint/2010/main" val="3898761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6AF2A-18F2-24EB-4BA6-DC41714EBFE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E927DBA-5C43-FDAA-F458-680CEC5B9BC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5C9EFCD-3EBD-0CE5-A51E-FBAD777CD188}"/>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11EE108B-911B-D1AB-7C72-E302F5A1258F}"/>
              </a:ext>
            </a:extLst>
          </p:cNvPr>
          <p:cNvSpPr>
            <a:spLocks noGrp="1"/>
          </p:cNvSpPr>
          <p:nvPr>
            <p:ph type="sldNum" sz="quarter" idx="5"/>
          </p:nvPr>
        </p:nvSpPr>
        <p:spPr/>
        <p:txBody>
          <a:bodyPr/>
          <a:lstStyle/>
          <a:p>
            <a:fld id="{CF199843-168D-46C8-BE8F-EF4E0FBC5722}" type="slidenum">
              <a:rPr lang="fr-FR" smtClean="0"/>
              <a:t>2</a:t>
            </a:fld>
            <a:endParaRPr lang="fr-FR"/>
          </a:p>
        </p:txBody>
      </p:sp>
    </p:spTree>
    <p:extLst>
      <p:ext uri="{BB962C8B-B14F-4D97-AF65-F5344CB8AC3E}">
        <p14:creationId xmlns:p14="http://schemas.microsoft.com/office/powerpoint/2010/main" val="3000160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0B607-5ACD-E4E0-F8F0-2A72E06604D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CB527BD-27A0-BA1B-63C6-B73678C5C68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2A403EF-BD6E-541F-2E87-60AB2704190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213E908-4E86-780C-5AC5-904B5BA7D646}"/>
              </a:ext>
            </a:extLst>
          </p:cNvPr>
          <p:cNvSpPr>
            <a:spLocks noGrp="1"/>
          </p:cNvSpPr>
          <p:nvPr>
            <p:ph type="sldNum" sz="quarter" idx="5"/>
          </p:nvPr>
        </p:nvSpPr>
        <p:spPr/>
        <p:txBody>
          <a:bodyPr/>
          <a:lstStyle/>
          <a:p>
            <a:fld id="{CF199843-168D-46C8-BE8F-EF4E0FBC5722}" type="slidenum">
              <a:rPr lang="fr-FR" smtClean="0"/>
              <a:t>20</a:t>
            </a:fld>
            <a:endParaRPr lang="fr-FR"/>
          </a:p>
        </p:txBody>
      </p:sp>
    </p:spTree>
    <p:extLst>
      <p:ext uri="{BB962C8B-B14F-4D97-AF65-F5344CB8AC3E}">
        <p14:creationId xmlns:p14="http://schemas.microsoft.com/office/powerpoint/2010/main" val="1401409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CC169-2468-9550-F53C-F9A3998F94A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1587C6B-266B-AB7E-DDF4-571DE94E31A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1196FDE-2B58-6286-8280-4D9E52841701}"/>
              </a:ext>
            </a:extLst>
          </p:cNvPr>
          <p:cNvSpPr>
            <a:spLocks noGrp="1"/>
          </p:cNvSpPr>
          <p:nvPr>
            <p:ph type="body" idx="1"/>
          </p:nvPr>
        </p:nvSpPr>
        <p:spPr/>
        <p:txBody>
          <a:bodyPr/>
          <a:lstStyle/>
          <a:p>
            <a:r>
              <a:rPr lang="fr-FR" dirty="0"/>
              <a:t>PCA 2D - Vraies Catégories (en haut à gauche) :</a:t>
            </a:r>
          </a:p>
          <a:p>
            <a:endParaRPr lang="fr-FR" dirty="0"/>
          </a:p>
          <a:p>
            <a:r>
              <a:rPr lang="fr-FR" dirty="0"/>
              <a:t>On voit que les points de couleurs différentes (les différentes catégories) sont totalement entremêlés. Il n'y a pas de frontière claire.</a:t>
            </a:r>
          </a:p>
          <a:p>
            <a:endParaRPr lang="fr-FR" dirty="0"/>
          </a:p>
          <a:p>
            <a:r>
              <a:rPr lang="fr-FR" dirty="0"/>
              <a:t>Cela confirme le score ARI faible : dans l'espace de mes </a:t>
            </a:r>
            <a:r>
              <a:rPr lang="fr-FR" dirty="0" err="1"/>
              <a:t>features</a:t>
            </a:r>
            <a:r>
              <a:rPr lang="fr-FR" dirty="0"/>
              <a:t>, un article de "Watches" peut avoir un profil très similaire à un article de "</a:t>
            </a:r>
            <a:r>
              <a:rPr lang="fr-FR" dirty="0" err="1"/>
              <a:t>Kitchen</a:t>
            </a:r>
            <a:r>
              <a:rPr lang="fr-FR" dirty="0"/>
              <a:t> &amp; </a:t>
            </a:r>
            <a:r>
              <a:rPr lang="fr-FR" dirty="0" err="1"/>
              <a:t>Dining</a:t>
            </a:r>
            <a:r>
              <a:rPr lang="fr-FR" dirty="0"/>
              <a:t>". Les catégories métier ne sont pas séparables linéairement avec les variables dont je dispose. C'est un insight important en soi !</a:t>
            </a:r>
          </a:p>
          <a:p>
            <a:endParaRPr lang="fr-FR" dirty="0"/>
          </a:p>
          <a:p>
            <a:r>
              <a:rPr lang="fr-FR" dirty="0"/>
              <a:t>t-SNE - Vraies Catégories (en haut à droite) :</a:t>
            </a:r>
          </a:p>
          <a:p>
            <a:endParaRPr lang="fr-FR" dirty="0"/>
          </a:p>
          <a:p>
            <a:r>
              <a:rPr lang="fr-FR" dirty="0"/>
              <a:t>t-SNE, qui préserve les proximités locales, montre un peu plus de structure, mais les groupes restent très mélangés. Cela confirme que la segmentation naturelle des données ne suit pas les catégories.</a:t>
            </a:r>
          </a:p>
          <a:p>
            <a:endParaRPr lang="fr-FR" dirty="0"/>
          </a:p>
          <a:p>
            <a:r>
              <a:rPr lang="fr-FR" dirty="0"/>
              <a:t>PCA 2D - Clusters K-</a:t>
            </a:r>
            <a:r>
              <a:rPr lang="fr-FR" dirty="0" err="1"/>
              <a:t>Means</a:t>
            </a:r>
            <a:r>
              <a:rPr lang="fr-FR" dirty="0"/>
              <a:t> (en bas à gauche) :</a:t>
            </a:r>
          </a:p>
          <a:p>
            <a:endParaRPr lang="fr-FR" dirty="0"/>
          </a:p>
          <a:p>
            <a:r>
              <a:rPr lang="fr-FR" dirty="0"/>
              <a:t>Ici, on voit que l'algorithme a quand même créé des groupes (les couleurs sont plus regroupées). Cependant, ces groupes sont allongés et se chevauchent beaucoup dans cette projection 2D. Cela suggère que la séparation entre les clusters n'est pas très nette, même dans l'espace original.</a:t>
            </a:r>
          </a:p>
          <a:p>
            <a:endParaRPr lang="fr-FR" dirty="0"/>
          </a:p>
          <a:p>
            <a:r>
              <a:rPr lang="fr-FR" dirty="0"/>
              <a:t>t-SNE - Clusters K-</a:t>
            </a:r>
            <a:r>
              <a:rPr lang="fr-FR" dirty="0" err="1"/>
              <a:t>Means</a:t>
            </a:r>
            <a:r>
              <a:rPr lang="fr-FR" dirty="0"/>
              <a:t> (en bas à droite) :</a:t>
            </a:r>
          </a:p>
          <a:p>
            <a:endParaRPr lang="fr-FR" dirty="0"/>
          </a:p>
          <a:p>
            <a:r>
              <a:rPr lang="fr-FR" dirty="0"/>
              <a:t>La visualisation t-SNE des clusters montre des regroupements plus compacts, ce qui est rassurant. Cela indique que K-</a:t>
            </a:r>
            <a:r>
              <a:rPr lang="fr-FR" dirty="0" err="1"/>
              <a:t>Means</a:t>
            </a:r>
            <a:r>
              <a:rPr lang="fr-FR" dirty="0"/>
              <a:t> a tout de même réussi à trouver des groupes cohérents et denses dans la complexité des données. La valeur de 7 pour K n'était donc pas absurde.</a:t>
            </a:r>
          </a:p>
        </p:txBody>
      </p:sp>
      <p:sp>
        <p:nvSpPr>
          <p:cNvPr id="4" name="Espace réservé du numéro de diapositive 3">
            <a:extLst>
              <a:ext uri="{FF2B5EF4-FFF2-40B4-BE49-F238E27FC236}">
                <a16:creationId xmlns:a16="http://schemas.microsoft.com/office/drawing/2014/main" id="{A085FA4D-A797-2C6C-E972-493724CCA3EA}"/>
              </a:ext>
            </a:extLst>
          </p:cNvPr>
          <p:cNvSpPr>
            <a:spLocks noGrp="1"/>
          </p:cNvSpPr>
          <p:nvPr>
            <p:ph type="sldNum" sz="quarter" idx="5"/>
          </p:nvPr>
        </p:nvSpPr>
        <p:spPr/>
        <p:txBody>
          <a:bodyPr/>
          <a:lstStyle/>
          <a:p>
            <a:fld id="{CF199843-168D-46C8-BE8F-EF4E0FBC5722}" type="slidenum">
              <a:rPr lang="fr-FR" smtClean="0"/>
              <a:t>21</a:t>
            </a:fld>
            <a:endParaRPr lang="fr-FR"/>
          </a:p>
        </p:txBody>
      </p:sp>
    </p:spTree>
    <p:extLst>
      <p:ext uri="{BB962C8B-B14F-4D97-AF65-F5344CB8AC3E}">
        <p14:creationId xmlns:p14="http://schemas.microsoft.com/office/powerpoint/2010/main" val="2995219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170C5-C217-6210-8BC1-06F917CDEEF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4DC6B52-207D-AD94-DAC8-02925173851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31252CE-CA1A-BFE8-FD5C-D2A9F0A14AE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AA222DC-8950-CE61-0BA9-A4E80383E5AB}"/>
              </a:ext>
            </a:extLst>
          </p:cNvPr>
          <p:cNvSpPr>
            <a:spLocks noGrp="1"/>
          </p:cNvSpPr>
          <p:nvPr>
            <p:ph type="sldNum" sz="quarter" idx="5"/>
          </p:nvPr>
        </p:nvSpPr>
        <p:spPr/>
        <p:txBody>
          <a:bodyPr/>
          <a:lstStyle/>
          <a:p>
            <a:fld id="{CF199843-168D-46C8-BE8F-EF4E0FBC5722}" type="slidenum">
              <a:rPr lang="fr-FR" smtClean="0"/>
              <a:t>22</a:t>
            </a:fld>
            <a:endParaRPr lang="fr-FR"/>
          </a:p>
        </p:txBody>
      </p:sp>
    </p:spTree>
    <p:extLst>
      <p:ext uri="{BB962C8B-B14F-4D97-AF65-F5344CB8AC3E}">
        <p14:creationId xmlns:p14="http://schemas.microsoft.com/office/powerpoint/2010/main" val="1368217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8D049-EB4E-BC1D-43AA-70EA3BE0B9C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FE97F9F-F271-21A0-AC26-53C0B362B00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1AEB357-1B22-370F-46A7-EE0B3E086A42}"/>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6F0DE0A5-8C45-5F52-50C4-537D35DC55A4}"/>
              </a:ext>
            </a:extLst>
          </p:cNvPr>
          <p:cNvSpPr>
            <a:spLocks noGrp="1"/>
          </p:cNvSpPr>
          <p:nvPr>
            <p:ph type="sldNum" sz="quarter" idx="5"/>
          </p:nvPr>
        </p:nvSpPr>
        <p:spPr/>
        <p:txBody>
          <a:bodyPr/>
          <a:lstStyle/>
          <a:p>
            <a:fld id="{CF199843-168D-46C8-BE8F-EF4E0FBC5722}" type="slidenum">
              <a:rPr lang="fr-FR" smtClean="0"/>
              <a:t>23</a:t>
            </a:fld>
            <a:endParaRPr lang="fr-FR"/>
          </a:p>
        </p:txBody>
      </p:sp>
    </p:spTree>
    <p:extLst>
      <p:ext uri="{BB962C8B-B14F-4D97-AF65-F5344CB8AC3E}">
        <p14:creationId xmlns:p14="http://schemas.microsoft.com/office/powerpoint/2010/main" val="3754010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E1342-DB4D-637F-762A-B150B079198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999AB64-3547-CF98-6307-349C37F6803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3CE97CA-C29A-0A89-8821-568B7354EBC3}"/>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7818611B-9B0A-7D5F-0C1A-C22D8DFA63B3}"/>
              </a:ext>
            </a:extLst>
          </p:cNvPr>
          <p:cNvSpPr>
            <a:spLocks noGrp="1"/>
          </p:cNvSpPr>
          <p:nvPr>
            <p:ph type="sldNum" sz="quarter" idx="5"/>
          </p:nvPr>
        </p:nvSpPr>
        <p:spPr/>
        <p:txBody>
          <a:bodyPr/>
          <a:lstStyle/>
          <a:p>
            <a:fld id="{CF199843-168D-46C8-BE8F-EF4E0FBC5722}" type="slidenum">
              <a:rPr lang="fr-FR" smtClean="0"/>
              <a:t>24</a:t>
            </a:fld>
            <a:endParaRPr lang="fr-FR"/>
          </a:p>
        </p:txBody>
      </p:sp>
    </p:spTree>
    <p:extLst>
      <p:ext uri="{BB962C8B-B14F-4D97-AF65-F5344CB8AC3E}">
        <p14:creationId xmlns:p14="http://schemas.microsoft.com/office/powerpoint/2010/main" val="32417948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37898-65A0-82D1-53BA-6D4C0718FF9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B0C6064-1BC4-6ADB-6B13-9D43D1BE0EB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2B63FEA-530A-1074-D408-5615F9901C8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3877125-20E9-43E9-C46C-7301480BC903}"/>
              </a:ext>
            </a:extLst>
          </p:cNvPr>
          <p:cNvSpPr>
            <a:spLocks noGrp="1"/>
          </p:cNvSpPr>
          <p:nvPr>
            <p:ph type="sldNum" sz="quarter" idx="5"/>
          </p:nvPr>
        </p:nvSpPr>
        <p:spPr/>
        <p:txBody>
          <a:bodyPr/>
          <a:lstStyle/>
          <a:p>
            <a:fld id="{CF199843-168D-46C8-BE8F-EF4E0FBC5722}" type="slidenum">
              <a:rPr lang="fr-FR" smtClean="0"/>
              <a:t>25</a:t>
            </a:fld>
            <a:endParaRPr lang="fr-FR"/>
          </a:p>
        </p:txBody>
      </p:sp>
    </p:spTree>
    <p:extLst>
      <p:ext uri="{BB962C8B-B14F-4D97-AF65-F5344CB8AC3E}">
        <p14:creationId xmlns:p14="http://schemas.microsoft.com/office/powerpoint/2010/main" val="28792054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E6B79-F53E-3166-215C-A10F47992A0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275D4F4-09F0-45A3-EFCF-7E700E274EE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2F0AFC1-04DA-69BD-ADBC-86AB4A4F8C1D}"/>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A53D571-BE90-92D8-B63C-B28FDE5028EE}"/>
              </a:ext>
            </a:extLst>
          </p:cNvPr>
          <p:cNvSpPr>
            <a:spLocks noGrp="1"/>
          </p:cNvSpPr>
          <p:nvPr>
            <p:ph type="sldNum" sz="quarter" idx="5"/>
          </p:nvPr>
        </p:nvSpPr>
        <p:spPr/>
        <p:txBody>
          <a:bodyPr/>
          <a:lstStyle/>
          <a:p>
            <a:fld id="{CF199843-168D-46C8-BE8F-EF4E0FBC5722}" type="slidenum">
              <a:rPr lang="fr-FR" smtClean="0"/>
              <a:t>26</a:t>
            </a:fld>
            <a:endParaRPr lang="fr-FR"/>
          </a:p>
        </p:txBody>
      </p:sp>
    </p:spTree>
    <p:extLst>
      <p:ext uri="{BB962C8B-B14F-4D97-AF65-F5344CB8AC3E}">
        <p14:creationId xmlns:p14="http://schemas.microsoft.com/office/powerpoint/2010/main" val="19081680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E01F9-7CCB-0CD2-6184-5EFC2ACE86B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0C21139-E331-52DA-B0B5-323FAB9F16C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26F06F9-3148-F9A4-B3FC-7A7C0DF5C253}"/>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72BAFC80-065E-B3A1-3781-98C4B1B50C62}"/>
              </a:ext>
            </a:extLst>
          </p:cNvPr>
          <p:cNvSpPr>
            <a:spLocks noGrp="1"/>
          </p:cNvSpPr>
          <p:nvPr>
            <p:ph type="sldNum" sz="quarter" idx="5"/>
          </p:nvPr>
        </p:nvSpPr>
        <p:spPr/>
        <p:txBody>
          <a:bodyPr/>
          <a:lstStyle/>
          <a:p>
            <a:fld id="{CF199843-168D-46C8-BE8F-EF4E0FBC5722}" type="slidenum">
              <a:rPr lang="fr-FR" smtClean="0"/>
              <a:t>27</a:t>
            </a:fld>
            <a:endParaRPr lang="fr-FR"/>
          </a:p>
        </p:txBody>
      </p:sp>
    </p:spTree>
    <p:extLst>
      <p:ext uri="{BB962C8B-B14F-4D97-AF65-F5344CB8AC3E}">
        <p14:creationId xmlns:p14="http://schemas.microsoft.com/office/powerpoint/2010/main" val="31330541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5E151-86F9-1596-411F-455AC91F568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D1EA94C-9BC1-AC12-0CC1-20C31BFD75C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67EFA08-E1C0-AF9C-01F0-669E30A2AA66}"/>
              </a:ext>
            </a:extLst>
          </p:cNvPr>
          <p:cNvSpPr>
            <a:spLocks noGrp="1"/>
          </p:cNvSpPr>
          <p:nvPr>
            <p:ph type="body" idx="1"/>
          </p:nvPr>
        </p:nvSpPr>
        <p:spPr/>
        <p:txBody>
          <a:bodyPr/>
          <a:lstStyle/>
          <a:p>
            <a:endParaRPr lang="fr-FR" b="0" dirty="0"/>
          </a:p>
        </p:txBody>
      </p:sp>
      <p:sp>
        <p:nvSpPr>
          <p:cNvPr id="4" name="Espace réservé du numéro de diapositive 3">
            <a:extLst>
              <a:ext uri="{FF2B5EF4-FFF2-40B4-BE49-F238E27FC236}">
                <a16:creationId xmlns:a16="http://schemas.microsoft.com/office/drawing/2014/main" id="{165DA0FD-DEB7-8ACD-DA81-28CB73AF7961}"/>
              </a:ext>
            </a:extLst>
          </p:cNvPr>
          <p:cNvSpPr>
            <a:spLocks noGrp="1"/>
          </p:cNvSpPr>
          <p:nvPr>
            <p:ph type="sldNum" sz="quarter" idx="5"/>
          </p:nvPr>
        </p:nvSpPr>
        <p:spPr/>
        <p:txBody>
          <a:bodyPr/>
          <a:lstStyle/>
          <a:p>
            <a:fld id="{CF199843-168D-46C8-BE8F-EF4E0FBC5722}" type="slidenum">
              <a:rPr lang="fr-FR" smtClean="0"/>
              <a:t>28</a:t>
            </a:fld>
            <a:endParaRPr lang="fr-FR"/>
          </a:p>
        </p:txBody>
      </p:sp>
    </p:spTree>
    <p:extLst>
      <p:ext uri="{BB962C8B-B14F-4D97-AF65-F5344CB8AC3E}">
        <p14:creationId xmlns:p14="http://schemas.microsoft.com/office/powerpoint/2010/main" val="1375175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8FA74-21F0-58A8-1985-C4E0C2F9ECC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7275F40-733C-D5E0-002A-3419A80CAD5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9ABF02D-2804-3F6A-105D-613DE793955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7BB4C755-B9B9-E502-8AAC-E5D7ED519E76}"/>
              </a:ext>
            </a:extLst>
          </p:cNvPr>
          <p:cNvSpPr>
            <a:spLocks noGrp="1"/>
          </p:cNvSpPr>
          <p:nvPr>
            <p:ph type="sldNum" sz="quarter" idx="5"/>
          </p:nvPr>
        </p:nvSpPr>
        <p:spPr/>
        <p:txBody>
          <a:bodyPr/>
          <a:lstStyle/>
          <a:p>
            <a:fld id="{CF199843-168D-46C8-BE8F-EF4E0FBC5722}" type="slidenum">
              <a:rPr lang="fr-FR" smtClean="0"/>
              <a:t>29</a:t>
            </a:fld>
            <a:endParaRPr lang="fr-FR"/>
          </a:p>
        </p:txBody>
      </p:sp>
    </p:spTree>
    <p:extLst>
      <p:ext uri="{BB962C8B-B14F-4D97-AF65-F5344CB8AC3E}">
        <p14:creationId xmlns:p14="http://schemas.microsoft.com/office/powerpoint/2010/main" val="108748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60BAF-F3C4-B7F7-5108-C7CFE56D64B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42BB150-5695-4CE0-DA50-7BA48852FE5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201420B-8306-6B11-A426-F87C7339655E}"/>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B64CF80-CDCC-4E07-49FE-81BF342A91AE}"/>
              </a:ext>
            </a:extLst>
          </p:cNvPr>
          <p:cNvSpPr>
            <a:spLocks noGrp="1"/>
          </p:cNvSpPr>
          <p:nvPr>
            <p:ph type="sldNum" sz="quarter" idx="5"/>
          </p:nvPr>
        </p:nvSpPr>
        <p:spPr/>
        <p:txBody>
          <a:bodyPr/>
          <a:lstStyle/>
          <a:p>
            <a:fld id="{CF199843-168D-46C8-BE8F-EF4E0FBC5722}" type="slidenum">
              <a:rPr lang="fr-FR" smtClean="0"/>
              <a:t>3</a:t>
            </a:fld>
            <a:endParaRPr lang="fr-FR" dirty="0"/>
          </a:p>
        </p:txBody>
      </p:sp>
    </p:spTree>
    <p:extLst>
      <p:ext uri="{BB962C8B-B14F-4D97-AF65-F5344CB8AC3E}">
        <p14:creationId xmlns:p14="http://schemas.microsoft.com/office/powerpoint/2010/main" val="30332696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AEF1E-C9AF-796B-D804-AC13B6630DB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484EC3C-D748-E2B0-B993-A8BCC5C379A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4EB6727-B294-1D6F-B214-5939AB49B07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CCAC3E5-AAE8-3845-BC4B-6AAE20493555}"/>
              </a:ext>
            </a:extLst>
          </p:cNvPr>
          <p:cNvSpPr>
            <a:spLocks noGrp="1"/>
          </p:cNvSpPr>
          <p:nvPr>
            <p:ph type="sldNum" sz="quarter" idx="5"/>
          </p:nvPr>
        </p:nvSpPr>
        <p:spPr/>
        <p:txBody>
          <a:bodyPr/>
          <a:lstStyle/>
          <a:p>
            <a:fld id="{CF199843-168D-46C8-BE8F-EF4E0FBC5722}" type="slidenum">
              <a:rPr lang="fr-FR" smtClean="0"/>
              <a:t>30</a:t>
            </a:fld>
            <a:endParaRPr lang="fr-FR"/>
          </a:p>
        </p:txBody>
      </p:sp>
    </p:spTree>
    <p:extLst>
      <p:ext uri="{BB962C8B-B14F-4D97-AF65-F5344CB8AC3E}">
        <p14:creationId xmlns:p14="http://schemas.microsoft.com/office/powerpoint/2010/main" val="38772486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7E130-E0EC-77AD-F5BB-F271EE41782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F719DFE-205D-451A-03B9-CB8E47681EC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F605E48-1B34-5E9A-B397-FBC860ED2E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ANALYSE DES GRAPHIQUES D'ENTRAÎNEMENT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dirty="0"/>
              <a:t>PERFORMANCES GLOBALES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Meilleure </a:t>
            </a:r>
            <a:r>
              <a:rPr lang="fr-FR" dirty="0" err="1"/>
              <a:t>accuracy</a:t>
            </a:r>
            <a:r>
              <a:rPr lang="fr-FR" dirty="0"/>
              <a:t> validation : 84.29% → EXCELLEN résultat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Meilleure </a:t>
            </a:r>
            <a:r>
              <a:rPr lang="fr-FR" dirty="0" err="1"/>
              <a:t>loss</a:t>
            </a:r>
            <a:r>
              <a:rPr lang="fr-FR" dirty="0"/>
              <a:t> validation : 0.5931 → Très bonne convergence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2. ANALYSE DE LA COURBE ACCURACY</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Évolution typique d'un bon apprentissage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Début d'entraînement : </a:t>
            </a:r>
            <a:r>
              <a:rPr lang="fr-FR" dirty="0" err="1"/>
              <a:t>Accuracy</a:t>
            </a:r>
            <a:r>
              <a:rPr lang="fr-FR" dirty="0"/>
              <a:t> faible qui monte rapidement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Milieu d'entraînement : Plateau autour de 80-90%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Fin d'entraînement : Stabilisation avec léger écart train/va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fr-FR" dirty="0" err="1"/>
              <a:t>lCe</a:t>
            </a:r>
            <a:r>
              <a:rPr lang="fr-FR" dirty="0"/>
              <a:t> que cela indique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Apprentissage efficace : Courbe qui monte rapidement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Bon généralisation : </a:t>
            </a:r>
            <a:r>
              <a:rPr lang="fr-FR" dirty="0" err="1"/>
              <a:t>Accuracy</a:t>
            </a:r>
            <a:r>
              <a:rPr lang="fr-FR" dirty="0"/>
              <a:t> validation proche de training</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Pas de surapprentissage excessif : Écart raisonnable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3. ANALYSE DE LA COURBE LOSS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Comportement attendu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Début : </a:t>
            </a:r>
            <a:r>
              <a:rPr lang="fr-FR" dirty="0" err="1"/>
              <a:t>Loss</a:t>
            </a:r>
            <a:r>
              <a:rPr lang="fr-FR" dirty="0"/>
              <a:t> élevée qui descend rapidement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Milieu : Descente plus progressive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Fin : Stabilisation à une valeur basse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Interprétation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Convergence réussie : </a:t>
            </a:r>
            <a:r>
              <a:rPr lang="fr-FR" dirty="0" err="1"/>
              <a:t>Loss</a:t>
            </a:r>
            <a:r>
              <a:rPr lang="fr-FR" dirty="0"/>
              <a:t> qui descend et se stabilise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Bon équilibre : Pas de remontée de la </a:t>
            </a:r>
            <a:r>
              <a:rPr lang="fr-FR" dirty="0" err="1"/>
              <a:t>loss</a:t>
            </a:r>
            <a:r>
              <a:rPr lang="fr-FR" dirty="0"/>
              <a:t> validation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Optimisation efficace : Adam </a:t>
            </a:r>
            <a:r>
              <a:rPr lang="fr-FR" dirty="0" err="1"/>
              <a:t>optimizer</a:t>
            </a:r>
            <a:r>
              <a:rPr lang="fr-FR" dirty="0"/>
              <a:t> fonctionne bien</a:t>
            </a:r>
          </a:p>
          <a:p>
            <a:endParaRPr lang="fr-FR" dirty="0"/>
          </a:p>
        </p:txBody>
      </p:sp>
      <p:sp>
        <p:nvSpPr>
          <p:cNvPr id="4" name="Espace réservé du numéro de diapositive 3">
            <a:extLst>
              <a:ext uri="{FF2B5EF4-FFF2-40B4-BE49-F238E27FC236}">
                <a16:creationId xmlns:a16="http://schemas.microsoft.com/office/drawing/2014/main" id="{DAD758EC-E700-AD34-CCDF-5F228A158AFF}"/>
              </a:ext>
            </a:extLst>
          </p:cNvPr>
          <p:cNvSpPr>
            <a:spLocks noGrp="1"/>
          </p:cNvSpPr>
          <p:nvPr>
            <p:ph type="sldNum" sz="quarter" idx="5"/>
          </p:nvPr>
        </p:nvSpPr>
        <p:spPr/>
        <p:txBody>
          <a:bodyPr/>
          <a:lstStyle/>
          <a:p>
            <a:fld id="{CF199843-168D-46C8-BE8F-EF4E0FBC5722}" type="slidenum">
              <a:rPr lang="fr-FR" smtClean="0"/>
              <a:t>31</a:t>
            </a:fld>
            <a:endParaRPr lang="fr-FR"/>
          </a:p>
        </p:txBody>
      </p:sp>
    </p:spTree>
    <p:extLst>
      <p:ext uri="{BB962C8B-B14F-4D97-AF65-F5344CB8AC3E}">
        <p14:creationId xmlns:p14="http://schemas.microsoft.com/office/powerpoint/2010/main" val="686937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99AA1-BF63-EDB8-D9A0-78787B3C5D9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FA0D0C3-68B8-7627-DEC9-94CFBE1EF0A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134A65A-DA77-4632-ECA2-9195CA3729BD}"/>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C581CF92-5D74-98BA-AB6D-B05AF841964B}"/>
              </a:ext>
            </a:extLst>
          </p:cNvPr>
          <p:cNvSpPr>
            <a:spLocks noGrp="1"/>
          </p:cNvSpPr>
          <p:nvPr>
            <p:ph type="sldNum" sz="quarter" idx="5"/>
          </p:nvPr>
        </p:nvSpPr>
        <p:spPr/>
        <p:txBody>
          <a:bodyPr/>
          <a:lstStyle/>
          <a:p>
            <a:fld id="{CF199843-168D-46C8-BE8F-EF4E0FBC5722}" type="slidenum">
              <a:rPr lang="fr-FR" smtClean="0"/>
              <a:t>32</a:t>
            </a:fld>
            <a:endParaRPr lang="fr-FR"/>
          </a:p>
        </p:txBody>
      </p:sp>
    </p:spTree>
    <p:extLst>
      <p:ext uri="{BB962C8B-B14F-4D97-AF65-F5344CB8AC3E}">
        <p14:creationId xmlns:p14="http://schemas.microsoft.com/office/powerpoint/2010/main" val="1724900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3A098-EFF5-A36F-8646-B6BDAEFA5FF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D8ACC48-3A03-42A0-2058-EED06DC4DFA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D101DE9-BAFE-6895-586C-DFC71B475BE9}"/>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FE4A2BA4-D715-BE27-0355-3568A8DA658B}"/>
              </a:ext>
            </a:extLst>
          </p:cNvPr>
          <p:cNvSpPr>
            <a:spLocks noGrp="1"/>
          </p:cNvSpPr>
          <p:nvPr>
            <p:ph type="sldNum" sz="quarter" idx="5"/>
          </p:nvPr>
        </p:nvSpPr>
        <p:spPr/>
        <p:txBody>
          <a:bodyPr/>
          <a:lstStyle/>
          <a:p>
            <a:fld id="{CF199843-168D-46C8-BE8F-EF4E0FBC5722}" type="slidenum">
              <a:rPr lang="fr-FR" smtClean="0"/>
              <a:t>33</a:t>
            </a:fld>
            <a:endParaRPr lang="fr-FR"/>
          </a:p>
        </p:txBody>
      </p:sp>
    </p:spTree>
    <p:extLst>
      <p:ext uri="{BB962C8B-B14F-4D97-AF65-F5344CB8AC3E}">
        <p14:creationId xmlns:p14="http://schemas.microsoft.com/office/powerpoint/2010/main" val="21047339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A495C-F7FA-C259-FE4F-DB3E3BE71D2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3C44227-5746-0795-D2F1-2ACDF1912D9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3B2B19D-E366-8FE9-8833-B868D4A5A42E}"/>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F2B019E-B52B-8096-D926-06DDB9540EEC}"/>
              </a:ext>
            </a:extLst>
          </p:cNvPr>
          <p:cNvSpPr>
            <a:spLocks noGrp="1"/>
          </p:cNvSpPr>
          <p:nvPr>
            <p:ph type="sldNum" sz="quarter" idx="5"/>
          </p:nvPr>
        </p:nvSpPr>
        <p:spPr/>
        <p:txBody>
          <a:bodyPr/>
          <a:lstStyle/>
          <a:p>
            <a:fld id="{CF199843-168D-46C8-BE8F-EF4E0FBC5722}" type="slidenum">
              <a:rPr lang="fr-FR" smtClean="0"/>
              <a:t>34</a:t>
            </a:fld>
            <a:endParaRPr lang="fr-FR"/>
          </a:p>
        </p:txBody>
      </p:sp>
    </p:spTree>
    <p:extLst>
      <p:ext uri="{BB962C8B-B14F-4D97-AF65-F5344CB8AC3E}">
        <p14:creationId xmlns:p14="http://schemas.microsoft.com/office/powerpoint/2010/main" val="2108303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37738-1282-F8CA-B344-9E6E78A268B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E94EA84-FCA6-116C-0F78-F0CE8B1BFF4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A3C3612-7DFC-DB49-76C3-C51476DF712D}"/>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4B6AF88A-9EDE-A458-6720-01ED05556D9C}"/>
              </a:ext>
            </a:extLst>
          </p:cNvPr>
          <p:cNvSpPr>
            <a:spLocks noGrp="1"/>
          </p:cNvSpPr>
          <p:nvPr>
            <p:ph type="sldNum" sz="quarter" idx="5"/>
          </p:nvPr>
        </p:nvSpPr>
        <p:spPr/>
        <p:txBody>
          <a:bodyPr/>
          <a:lstStyle/>
          <a:p>
            <a:fld id="{CF199843-168D-46C8-BE8F-EF4E0FBC5722}" type="slidenum">
              <a:rPr lang="fr-FR" smtClean="0"/>
              <a:t>4</a:t>
            </a:fld>
            <a:endParaRPr lang="fr-FR"/>
          </a:p>
        </p:txBody>
      </p:sp>
    </p:spTree>
    <p:extLst>
      <p:ext uri="{BB962C8B-B14F-4D97-AF65-F5344CB8AC3E}">
        <p14:creationId xmlns:p14="http://schemas.microsoft.com/office/powerpoint/2010/main" val="1992782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8C4D8-D9B2-8AFE-878B-14515BEFD2C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24B7E7C-5644-3D28-9B6E-8F1378F42DF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01025A8-5520-1BE5-5BED-A8B3EF42D57C}"/>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B2F75271-BD66-3F73-DE1A-C460ACBD560A}"/>
              </a:ext>
            </a:extLst>
          </p:cNvPr>
          <p:cNvSpPr>
            <a:spLocks noGrp="1"/>
          </p:cNvSpPr>
          <p:nvPr>
            <p:ph type="sldNum" sz="quarter" idx="5"/>
          </p:nvPr>
        </p:nvSpPr>
        <p:spPr/>
        <p:txBody>
          <a:bodyPr/>
          <a:lstStyle/>
          <a:p>
            <a:fld id="{CF199843-168D-46C8-BE8F-EF4E0FBC5722}" type="slidenum">
              <a:rPr lang="fr-FR" smtClean="0"/>
              <a:t>5</a:t>
            </a:fld>
            <a:endParaRPr lang="fr-FR"/>
          </a:p>
        </p:txBody>
      </p:sp>
    </p:spTree>
    <p:extLst>
      <p:ext uri="{BB962C8B-B14F-4D97-AF65-F5344CB8AC3E}">
        <p14:creationId xmlns:p14="http://schemas.microsoft.com/office/powerpoint/2010/main" val="2921241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AD589-94FD-D207-E980-80872697606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141C38F-5F27-5D98-716F-C3138F40837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1459FC3-B374-6210-3F1E-C7D71C1B03EE}"/>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49F2D6D-1104-29E9-EAEB-52D696ACD7F4}"/>
              </a:ext>
            </a:extLst>
          </p:cNvPr>
          <p:cNvSpPr>
            <a:spLocks noGrp="1"/>
          </p:cNvSpPr>
          <p:nvPr>
            <p:ph type="sldNum" sz="quarter" idx="5"/>
          </p:nvPr>
        </p:nvSpPr>
        <p:spPr/>
        <p:txBody>
          <a:bodyPr/>
          <a:lstStyle/>
          <a:p>
            <a:fld id="{CF199843-168D-46C8-BE8F-EF4E0FBC5722}" type="slidenum">
              <a:rPr lang="fr-FR" smtClean="0"/>
              <a:t>6</a:t>
            </a:fld>
            <a:endParaRPr lang="fr-FR"/>
          </a:p>
        </p:txBody>
      </p:sp>
    </p:spTree>
    <p:extLst>
      <p:ext uri="{BB962C8B-B14F-4D97-AF65-F5344CB8AC3E}">
        <p14:creationId xmlns:p14="http://schemas.microsoft.com/office/powerpoint/2010/main" val="3188731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D88F3-C676-15A3-48CC-C3823066E30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7943CE1-95F8-B282-A218-1A84E844F23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B9B54F2-8E84-215E-4D72-F8C61EA2D610}"/>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A91E7574-504B-FFB7-1269-167E683CF3C9}"/>
              </a:ext>
            </a:extLst>
          </p:cNvPr>
          <p:cNvSpPr>
            <a:spLocks noGrp="1"/>
          </p:cNvSpPr>
          <p:nvPr>
            <p:ph type="sldNum" sz="quarter" idx="5"/>
          </p:nvPr>
        </p:nvSpPr>
        <p:spPr/>
        <p:txBody>
          <a:bodyPr/>
          <a:lstStyle/>
          <a:p>
            <a:fld id="{CF199843-168D-46C8-BE8F-EF4E0FBC5722}" type="slidenum">
              <a:rPr lang="fr-FR" smtClean="0"/>
              <a:t>7</a:t>
            </a:fld>
            <a:endParaRPr lang="fr-FR"/>
          </a:p>
        </p:txBody>
      </p:sp>
    </p:spTree>
    <p:extLst>
      <p:ext uri="{BB962C8B-B14F-4D97-AF65-F5344CB8AC3E}">
        <p14:creationId xmlns:p14="http://schemas.microsoft.com/office/powerpoint/2010/main" val="4180747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2EE42-986D-3557-DA20-0A1AD1E7231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7ADA105-7976-7786-3109-6BCBF51B013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8EAD431-E5D8-E30D-7098-525542362B19}"/>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3201A0B-9F65-1A0B-1D5E-0C29997A45DB}"/>
              </a:ext>
            </a:extLst>
          </p:cNvPr>
          <p:cNvSpPr>
            <a:spLocks noGrp="1"/>
          </p:cNvSpPr>
          <p:nvPr>
            <p:ph type="sldNum" sz="quarter" idx="5"/>
          </p:nvPr>
        </p:nvSpPr>
        <p:spPr/>
        <p:txBody>
          <a:bodyPr/>
          <a:lstStyle/>
          <a:p>
            <a:fld id="{CF199843-168D-46C8-BE8F-EF4E0FBC5722}" type="slidenum">
              <a:rPr lang="fr-FR" smtClean="0"/>
              <a:t>8</a:t>
            </a:fld>
            <a:endParaRPr lang="fr-FR"/>
          </a:p>
        </p:txBody>
      </p:sp>
    </p:spTree>
    <p:extLst>
      <p:ext uri="{BB962C8B-B14F-4D97-AF65-F5344CB8AC3E}">
        <p14:creationId xmlns:p14="http://schemas.microsoft.com/office/powerpoint/2010/main" val="1139741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66988-8262-B0AD-C05D-96D80717941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64285A8-4497-8C00-C2DC-1155631CE95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ECFE5AC-4F55-69D0-8DB9-B1B18B5D744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67DB5DA5-B86A-B0C7-9CA9-E9BDECAB91B1}"/>
              </a:ext>
            </a:extLst>
          </p:cNvPr>
          <p:cNvSpPr>
            <a:spLocks noGrp="1"/>
          </p:cNvSpPr>
          <p:nvPr>
            <p:ph type="sldNum" sz="quarter" idx="5"/>
          </p:nvPr>
        </p:nvSpPr>
        <p:spPr/>
        <p:txBody>
          <a:bodyPr/>
          <a:lstStyle/>
          <a:p>
            <a:fld id="{CF199843-168D-46C8-BE8F-EF4E0FBC5722}" type="slidenum">
              <a:rPr lang="fr-FR" smtClean="0"/>
              <a:t>9</a:t>
            </a:fld>
            <a:endParaRPr lang="fr-FR"/>
          </a:p>
        </p:txBody>
      </p:sp>
    </p:spTree>
    <p:extLst>
      <p:ext uri="{BB962C8B-B14F-4D97-AF65-F5344CB8AC3E}">
        <p14:creationId xmlns:p14="http://schemas.microsoft.com/office/powerpoint/2010/main" val="2053592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fr-FR"/>
              <a:t>Modifiez le style du titre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AE079E89-2E5B-49F8-8BE0-523DE0DCEF10}" type="datetime1">
              <a:rPr lang="fr-FR" smtClean="0"/>
              <a:t>23/08/2025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4D8B171-25EA-4950-AA82-4F9485406C51}" type="slidenum">
              <a:rPr lang="fr-FR" smtClean="0"/>
              <a:t>‹N°›</a:t>
            </a:fld>
            <a:endParaRPr lang="fr-F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0914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602ECBA-72C9-4AE3-865A-15F3A596AE8A}" type="datetime1">
              <a:rPr lang="fr-FR" smtClean="0"/>
              <a:t>23/08/2025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4D8B171-25EA-4950-AA82-4F9485406C51}" type="slidenum">
              <a:rPr lang="fr-FR" smtClean="0"/>
              <a:t>‹N°›</a:t>
            </a:fld>
            <a:endParaRPr lang="fr-FR"/>
          </a:p>
        </p:txBody>
      </p:sp>
    </p:spTree>
    <p:extLst>
      <p:ext uri="{BB962C8B-B14F-4D97-AF65-F5344CB8AC3E}">
        <p14:creationId xmlns:p14="http://schemas.microsoft.com/office/powerpoint/2010/main" val="2155411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AADE40B-2349-4883-9B0F-66C5CEDCCB57}" type="datetime1">
              <a:rPr lang="fr-FR" smtClean="0"/>
              <a:t>23/08/2025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4D8B171-25EA-4950-AA82-4F9485406C51}" type="slidenum">
              <a:rPr lang="fr-FR" smtClean="0"/>
              <a:t>‹N°›</a:t>
            </a:fld>
            <a:endParaRPr lang="fr-FR"/>
          </a:p>
        </p:txBody>
      </p:sp>
    </p:spTree>
    <p:extLst>
      <p:ext uri="{BB962C8B-B14F-4D97-AF65-F5344CB8AC3E}">
        <p14:creationId xmlns:p14="http://schemas.microsoft.com/office/powerpoint/2010/main" val="6963250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B26166-06B8-0581-C54C-9BCAD21434C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000B430-CE91-988C-DAE4-620CCE642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EF5BA758-E902-1567-8373-487B41DFA1EE}"/>
              </a:ext>
            </a:extLst>
          </p:cNvPr>
          <p:cNvSpPr>
            <a:spLocks noGrp="1"/>
          </p:cNvSpPr>
          <p:nvPr>
            <p:ph type="dt" sz="half" idx="10"/>
          </p:nvPr>
        </p:nvSpPr>
        <p:spPr/>
        <p:txBody>
          <a:bodyPr/>
          <a:lstStyle/>
          <a:p>
            <a:fld id="{7A2500F6-02AB-4983-BA82-D3518DF987D4}" type="datetime1">
              <a:rPr lang="fr-FR" smtClean="0"/>
              <a:t>23/08/2025</a:t>
            </a:fld>
            <a:endParaRPr lang="fr-FR"/>
          </a:p>
        </p:txBody>
      </p:sp>
      <p:sp>
        <p:nvSpPr>
          <p:cNvPr id="5" name="Espace réservé du pied de page 4">
            <a:extLst>
              <a:ext uri="{FF2B5EF4-FFF2-40B4-BE49-F238E27FC236}">
                <a16:creationId xmlns:a16="http://schemas.microsoft.com/office/drawing/2014/main" id="{FF06BDE0-415A-CFD2-44D7-836576D79C3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C292257-8C36-E0E8-CBDD-0524DE6C1940}"/>
              </a:ext>
            </a:extLst>
          </p:cNvPr>
          <p:cNvSpPr>
            <a:spLocks noGrp="1"/>
          </p:cNvSpPr>
          <p:nvPr>
            <p:ph type="sldNum" sz="quarter" idx="12"/>
          </p:nvPr>
        </p:nvSpPr>
        <p:spPr/>
        <p:txBody>
          <a:bodyPr/>
          <a:lstStyle/>
          <a:p>
            <a:fld id="{ADA4038B-4ED9-42F3-8F08-4C87D8E125FF}" type="slidenum">
              <a:rPr lang="fr-FR" smtClean="0"/>
              <a:t>‹N°›</a:t>
            </a:fld>
            <a:endParaRPr lang="fr-FR"/>
          </a:p>
        </p:txBody>
      </p:sp>
    </p:spTree>
    <p:extLst>
      <p:ext uri="{BB962C8B-B14F-4D97-AF65-F5344CB8AC3E}">
        <p14:creationId xmlns:p14="http://schemas.microsoft.com/office/powerpoint/2010/main" val="1000251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27D9D5-03D0-DE82-0BFC-B45A3DDCA06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0B94BED-FA97-8D39-2851-A0FE59447E9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1AC38BA-2BC2-6E74-E22D-7882A797E670}"/>
              </a:ext>
            </a:extLst>
          </p:cNvPr>
          <p:cNvSpPr>
            <a:spLocks noGrp="1"/>
          </p:cNvSpPr>
          <p:nvPr>
            <p:ph type="dt" sz="half" idx="10"/>
          </p:nvPr>
        </p:nvSpPr>
        <p:spPr/>
        <p:txBody>
          <a:bodyPr/>
          <a:lstStyle/>
          <a:p>
            <a:fld id="{176B87F1-A9A8-475D-B90C-5064CDE4ECA4}" type="datetime1">
              <a:rPr lang="fr-FR" smtClean="0"/>
              <a:t>23/08/2025</a:t>
            </a:fld>
            <a:endParaRPr lang="fr-FR"/>
          </a:p>
        </p:txBody>
      </p:sp>
      <p:sp>
        <p:nvSpPr>
          <p:cNvPr id="5" name="Espace réservé du pied de page 4">
            <a:extLst>
              <a:ext uri="{FF2B5EF4-FFF2-40B4-BE49-F238E27FC236}">
                <a16:creationId xmlns:a16="http://schemas.microsoft.com/office/drawing/2014/main" id="{8FD0D32F-2D2C-64FE-E75E-503019F926B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BF16736-733A-57C5-6EC0-D3649F33219C}"/>
              </a:ext>
            </a:extLst>
          </p:cNvPr>
          <p:cNvSpPr>
            <a:spLocks noGrp="1"/>
          </p:cNvSpPr>
          <p:nvPr>
            <p:ph type="sldNum" sz="quarter" idx="12"/>
          </p:nvPr>
        </p:nvSpPr>
        <p:spPr/>
        <p:txBody>
          <a:bodyPr/>
          <a:lstStyle/>
          <a:p>
            <a:fld id="{ADA4038B-4ED9-42F3-8F08-4C87D8E125FF}" type="slidenum">
              <a:rPr lang="fr-FR" smtClean="0"/>
              <a:t>‹N°›</a:t>
            </a:fld>
            <a:endParaRPr lang="fr-FR"/>
          </a:p>
        </p:txBody>
      </p:sp>
    </p:spTree>
    <p:extLst>
      <p:ext uri="{BB962C8B-B14F-4D97-AF65-F5344CB8AC3E}">
        <p14:creationId xmlns:p14="http://schemas.microsoft.com/office/powerpoint/2010/main" val="37957623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E24F75-696C-72E1-8293-71F1B2EE55C3}"/>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6D8C900-CCF0-52C9-9F13-4802B5D25A0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79F13A00-CC06-ECA0-4632-D22254541238}"/>
              </a:ext>
            </a:extLst>
          </p:cNvPr>
          <p:cNvSpPr>
            <a:spLocks noGrp="1"/>
          </p:cNvSpPr>
          <p:nvPr>
            <p:ph type="dt" sz="half" idx="10"/>
          </p:nvPr>
        </p:nvSpPr>
        <p:spPr/>
        <p:txBody>
          <a:bodyPr/>
          <a:lstStyle/>
          <a:p>
            <a:fld id="{0960BAA6-DA9C-4E4E-BDF2-B9A707B93019}" type="datetime1">
              <a:rPr lang="fr-FR" smtClean="0"/>
              <a:t>23/08/2025</a:t>
            </a:fld>
            <a:endParaRPr lang="fr-FR"/>
          </a:p>
        </p:txBody>
      </p:sp>
      <p:sp>
        <p:nvSpPr>
          <p:cNvPr id="5" name="Espace réservé du pied de page 4">
            <a:extLst>
              <a:ext uri="{FF2B5EF4-FFF2-40B4-BE49-F238E27FC236}">
                <a16:creationId xmlns:a16="http://schemas.microsoft.com/office/drawing/2014/main" id="{ACEE62D9-AFCA-8895-B2E5-12A6A00F57E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0DB45FD-147B-873F-7A8C-357C6EA0297A}"/>
              </a:ext>
            </a:extLst>
          </p:cNvPr>
          <p:cNvSpPr>
            <a:spLocks noGrp="1"/>
          </p:cNvSpPr>
          <p:nvPr>
            <p:ph type="sldNum" sz="quarter" idx="12"/>
          </p:nvPr>
        </p:nvSpPr>
        <p:spPr/>
        <p:txBody>
          <a:bodyPr/>
          <a:lstStyle/>
          <a:p>
            <a:fld id="{ADA4038B-4ED9-42F3-8F08-4C87D8E125FF}" type="slidenum">
              <a:rPr lang="fr-FR" smtClean="0"/>
              <a:t>‹N°›</a:t>
            </a:fld>
            <a:endParaRPr lang="fr-FR"/>
          </a:p>
        </p:txBody>
      </p:sp>
    </p:spTree>
    <p:extLst>
      <p:ext uri="{BB962C8B-B14F-4D97-AF65-F5344CB8AC3E}">
        <p14:creationId xmlns:p14="http://schemas.microsoft.com/office/powerpoint/2010/main" val="1489362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E8992E-9A0D-7CFC-7A6C-96C5D8738D4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4B8B844-B7C5-E392-D812-BF1FA9D6294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D547CAD-9802-A805-FB44-B076C3589F5A}"/>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816F2D32-A447-8473-E46B-54E774B66EE7}"/>
              </a:ext>
            </a:extLst>
          </p:cNvPr>
          <p:cNvSpPr>
            <a:spLocks noGrp="1"/>
          </p:cNvSpPr>
          <p:nvPr>
            <p:ph type="dt" sz="half" idx="10"/>
          </p:nvPr>
        </p:nvSpPr>
        <p:spPr/>
        <p:txBody>
          <a:bodyPr/>
          <a:lstStyle/>
          <a:p>
            <a:fld id="{ABA0B228-C49D-4649-B356-A080B910D1E8}" type="datetime1">
              <a:rPr lang="fr-FR" smtClean="0"/>
              <a:t>23/08/2025</a:t>
            </a:fld>
            <a:endParaRPr lang="fr-FR"/>
          </a:p>
        </p:txBody>
      </p:sp>
      <p:sp>
        <p:nvSpPr>
          <p:cNvPr id="6" name="Espace réservé du pied de page 5">
            <a:extLst>
              <a:ext uri="{FF2B5EF4-FFF2-40B4-BE49-F238E27FC236}">
                <a16:creationId xmlns:a16="http://schemas.microsoft.com/office/drawing/2014/main" id="{FA8696EB-081E-6147-8598-1CB9AD9346F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6B61243-748D-E4B4-9A2B-520962D59FAB}"/>
              </a:ext>
            </a:extLst>
          </p:cNvPr>
          <p:cNvSpPr>
            <a:spLocks noGrp="1"/>
          </p:cNvSpPr>
          <p:nvPr>
            <p:ph type="sldNum" sz="quarter" idx="12"/>
          </p:nvPr>
        </p:nvSpPr>
        <p:spPr/>
        <p:txBody>
          <a:bodyPr/>
          <a:lstStyle/>
          <a:p>
            <a:fld id="{ADA4038B-4ED9-42F3-8F08-4C87D8E125FF}" type="slidenum">
              <a:rPr lang="fr-FR" smtClean="0"/>
              <a:t>‹N°›</a:t>
            </a:fld>
            <a:endParaRPr lang="fr-FR"/>
          </a:p>
        </p:txBody>
      </p:sp>
    </p:spTree>
    <p:extLst>
      <p:ext uri="{BB962C8B-B14F-4D97-AF65-F5344CB8AC3E}">
        <p14:creationId xmlns:p14="http://schemas.microsoft.com/office/powerpoint/2010/main" val="3002568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6D347-83AD-0A3F-62A0-C503C4F1291A}"/>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09CE71B3-4172-45CF-4658-61CE70210E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FFA6FCF-E158-95C6-75CB-72E722F18A3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AEA51D9D-89A6-2881-FC05-5770B16C2E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49E1D18C-79D2-DA3E-7A0F-0FAAF93E8EB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296122C-E0DA-4E57-001B-C845B2F0E948}"/>
              </a:ext>
            </a:extLst>
          </p:cNvPr>
          <p:cNvSpPr>
            <a:spLocks noGrp="1"/>
          </p:cNvSpPr>
          <p:nvPr>
            <p:ph type="dt" sz="half" idx="10"/>
          </p:nvPr>
        </p:nvSpPr>
        <p:spPr/>
        <p:txBody>
          <a:bodyPr/>
          <a:lstStyle/>
          <a:p>
            <a:fld id="{DDDB44F9-86F7-49E9-AC28-5FC71B2CABDA}" type="datetime1">
              <a:rPr lang="fr-FR" smtClean="0"/>
              <a:t>23/08/2025</a:t>
            </a:fld>
            <a:endParaRPr lang="fr-FR"/>
          </a:p>
        </p:txBody>
      </p:sp>
      <p:sp>
        <p:nvSpPr>
          <p:cNvPr id="8" name="Espace réservé du pied de page 7">
            <a:extLst>
              <a:ext uri="{FF2B5EF4-FFF2-40B4-BE49-F238E27FC236}">
                <a16:creationId xmlns:a16="http://schemas.microsoft.com/office/drawing/2014/main" id="{49AB1F82-3E8E-861F-6A5E-DA933A2AE108}"/>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74019527-69F0-E540-E21C-7F90DFBA5F32}"/>
              </a:ext>
            </a:extLst>
          </p:cNvPr>
          <p:cNvSpPr>
            <a:spLocks noGrp="1"/>
          </p:cNvSpPr>
          <p:nvPr>
            <p:ph type="sldNum" sz="quarter" idx="12"/>
          </p:nvPr>
        </p:nvSpPr>
        <p:spPr/>
        <p:txBody>
          <a:bodyPr/>
          <a:lstStyle/>
          <a:p>
            <a:fld id="{ADA4038B-4ED9-42F3-8F08-4C87D8E125FF}" type="slidenum">
              <a:rPr lang="fr-FR" smtClean="0"/>
              <a:t>‹N°›</a:t>
            </a:fld>
            <a:endParaRPr lang="fr-FR"/>
          </a:p>
        </p:txBody>
      </p:sp>
    </p:spTree>
    <p:extLst>
      <p:ext uri="{BB962C8B-B14F-4D97-AF65-F5344CB8AC3E}">
        <p14:creationId xmlns:p14="http://schemas.microsoft.com/office/powerpoint/2010/main" val="23876200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17A44F-7B20-FFFB-0EC9-C0A09F30B2F4}"/>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52ECC7B-8D2D-B925-CAA1-A96DFC5BC2BD}"/>
              </a:ext>
            </a:extLst>
          </p:cNvPr>
          <p:cNvSpPr>
            <a:spLocks noGrp="1"/>
          </p:cNvSpPr>
          <p:nvPr>
            <p:ph type="dt" sz="half" idx="10"/>
          </p:nvPr>
        </p:nvSpPr>
        <p:spPr/>
        <p:txBody>
          <a:bodyPr/>
          <a:lstStyle/>
          <a:p>
            <a:fld id="{D685C6C8-D902-41D6-AFA9-86EFAC2D7DA0}" type="datetime1">
              <a:rPr lang="fr-FR" smtClean="0"/>
              <a:t>23/08/2025</a:t>
            </a:fld>
            <a:endParaRPr lang="fr-FR"/>
          </a:p>
        </p:txBody>
      </p:sp>
      <p:sp>
        <p:nvSpPr>
          <p:cNvPr id="4" name="Espace réservé du pied de page 3">
            <a:extLst>
              <a:ext uri="{FF2B5EF4-FFF2-40B4-BE49-F238E27FC236}">
                <a16:creationId xmlns:a16="http://schemas.microsoft.com/office/drawing/2014/main" id="{B75F03F7-2847-8268-0BF5-D8C633DD17D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F921795-B726-8C8C-9D51-AC4AC4D0F4EB}"/>
              </a:ext>
            </a:extLst>
          </p:cNvPr>
          <p:cNvSpPr>
            <a:spLocks noGrp="1"/>
          </p:cNvSpPr>
          <p:nvPr>
            <p:ph type="sldNum" sz="quarter" idx="12"/>
          </p:nvPr>
        </p:nvSpPr>
        <p:spPr/>
        <p:txBody>
          <a:bodyPr/>
          <a:lstStyle/>
          <a:p>
            <a:fld id="{ADA4038B-4ED9-42F3-8F08-4C87D8E125FF}" type="slidenum">
              <a:rPr lang="fr-FR" smtClean="0"/>
              <a:t>‹N°›</a:t>
            </a:fld>
            <a:endParaRPr lang="fr-FR"/>
          </a:p>
        </p:txBody>
      </p:sp>
    </p:spTree>
    <p:extLst>
      <p:ext uri="{BB962C8B-B14F-4D97-AF65-F5344CB8AC3E}">
        <p14:creationId xmlns:p14="http://schemas.microsoft.com/office/powerpoint/2010/main" val="6245126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6159E40-CC4B-846A-C652-2E7D96636213}"/>
              </a:ext>
            </a:extLst>
          </p:cNvPr>
          <p:cNvSpPr>
            <a:spLocks noGrp="1"/>
          </p:cNvSpPr>
          <p:nvPr>
            <p:ph type="dt" sz="half" idx="10"/>
          </p:nvPr>
        </p:nvSpPr>
        <p:spPr/>
        <p:txBody>
          <a:bodyPr/>
          <a:lstStyle/>
          <a:p>
            <a:fld id="{C4CCE6C8-50B2-48A1-A058-041B14F30552}" type="datetime1">
              <a:rPr lang="fr-FR" smtClean="0"/>
              <a:t>23/08/2025</a:t>
            </a:fld>
            <a:endParaRPr lang="fr-FR"/>
          </a:p>
        </p:txBody>
      </p:sp>
      <p:sp>
        <p:nvSpPr>
          <p:cNvPr id="3" name="Espace réservé du pied de page 2">
            <a:extLst>
              <a:ext uri="{FF2B5EF4-FFF2-40B4-BE49-F238E27FC236}">
                <a16:creationId xmlns:a16="http://schemas.microsoft.com/office/drawing/2014/main" id="{FF1E5D1D-D807-5D3F-E95C-358F1D930723}"/>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0059D912-A2F5-161C-B167-53D8520CE20F}"/>
              </a:ext>
            </a:extLst>
          </p:cNvPr>
          <p:cNvSpPr>
            <a:spLocks noGrp="1"/>
          </p:cNvSpPr>
          <p:nvPr>
            <p:ph type="sldNum" sz="quarter" idx="12"/>
          </p:nvPr>
        </p:nvSpPr>
        <p:spPr/>
        <p:txBody>
          <a:bodyPr/>
          <a:lstStyle/>
          <a:p>
            <a:fld id="{ADA4038B-4ED9-42F3-8F08-4C87D8E125FF}" type="slidenum">
              <a:rPr lang="fr-FR" smtClean="0"/>
              <a:t>‹N°›</a:t>
            </a:fld>
            <a:endParaRPr lang="fr-FR"/>
          </a:p>
        </p:txBody>
      </p:sp>
    </p:spTree>
    <p:extLst>
      <p:ext uri="{BB962C8B-B14F-4D97-AF65-F5344CB8AC3E}">
        <p14:creationId xmlns:p14="http://schemas.microsoft.com/office/powerpoint/2010/main" val="6216596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69711A-B6EC-65B4-E9CF-C3853D1858F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B644B3A-62D6-B1B5-6651-D893439C2A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431A7CF-A4A6-5070-55ED-39FE2B0B2A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CEFF57F-17CD-8C8E-CE39-092B4461DAA9}"/>
              </a:ext>
            </a:extLst>
          </p:cNvPr>
          <p:cNvSpPr>
            <a:spLocks noGrp="1"/>
          </p:cNvSpPr>
          <p:nvPr>
            <p:ph type="dt" sz="half" idx="10"/>
          </p:nvPr>
        </p:nvSpPr>
        <p:spPr/>
        <p:txBody>
          <a:bodyPr/>
          <a:lstStyle/>
          <a:p>
            <a:fld id="{830E10E8-980B-435D-8ED5-9F2620BA7414}" type="datetime1">
              <a:rPr lang="fr-FR" smtClean="0"/>
              <a:t>23/08/2025</a:t>
            </a:fld>
            <a:endParaRPr lang="fr-FR"/>
          </a:p>
        </p:txBody>
      </p:sp>
      <p:sp>
        <p:nvSpPr>
          <p:cNvPr id="6" name="Espace réservé du pied de page 5">
            <a:extLst>
              <a:ext uri="{FF2B5EF4-FFF2-40B4-BE49-F238E27FC236}">
                <a16:creationId xmlns:a16="http://schemas.microsoft.com/office/drawing/2014/main" id="{CAD7223B-B48A-61E6-7A7D-B7003420FEA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7572F8B-6642-0E83-1350-C54D855A86F2}"/>
              </a:ext>
            </a:extLst>
          </p:cNvPr>
          <p:cNvSpPr>
            <a:spLocks noGrp="1"/>
          </p:cNvSpPr>
          <p:nvPr>
            <p:ph type="sldNum" sz="quarter" idx="12"/>
          </p:nvPr>
        </p:nvSpPr>
        <p:spPr/>
        <p:txBody>
          <a:bodyPr/>
          <a:lstStyle/>
          <a:p>
            <a:fld id="{ADA4038B-4ED9-42F3-8F08-4C87D8E125FF}" type="slidenum">
              <a:rPr lang="fr-FR" smtClean="0"/>
              <a:t>‹N°›</a:t>
            </a:fld>
            <a:endParaRPr lang="fr-FR"/>
          </a:p>
        </p:txBody>
      </p:sp>
    </p:spTree>
    <p:extLst>
      <p:ext uri="{BB962C8B-B14F-4D97-AF65-F5344CB8AC3E}">
        <p14:creationId xmlns:p14="http://schemas.microsoft.com/office/powerpoint/2010/main" val="106495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702303"/>
          </a:xfrm>
        </p:spPr>
        <p:txBody>
          <a:bodyPr/>
          <a:lstStyle>
            <a:lvl1pPr marL="0">
              <a:defRPr/>
            </a:lvl1p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fld id="{9C9F275E-0E39-4871-9C93-C475C488E4B8}" type="datetime1">
              <a:rPr lang="fr-FR" smtClean="0"/>
              <a:t>23/08/2025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4D8B171-25EA-4950-AA82-4F9485406C51}" type="slidenum">
              <a:rPr lang="fr-FR" smtClean="0"/>
              <a:t>‹N°›</a:t>
            </a:fld>
            <a:endParaRPr lang="fr-FR"/>
          </a:p>
        </p:txBody>
      </p:sp>
    </p:spTree>
    <p:extLst>
      <p:ext uri="{BB962C8B-B14F-4D97-AF65-F5344CB8AC3E}">
        <p14:creationId xmlns:p14="http://schemas.microsoft.com/office/powerpoint/2010/main" val="25511016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4362EC-2DB3-49D9-D638-2418ACE23DE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3357A207-99FB-B007-32D9-26B3E54A57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C99B3C96-97BA-1E53-E265-E73F25A747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6AB6335-B28F-F672-B2FC-62189C3B3D64}"/>
              </a:ext>
            </a:extLst>
          </p:cNvPr>
          <p:cNvSpPr>
            <a:spLocks noGrp="1"/>
          </p:cNvSpPr>
          <p:nvPr>
            <p:ph type="dt" sz="half" idx="10"/>
          </p:nvPr>
        </p:nvSpPr>
        <p:spPr/>
        <p:txBody>
          <a:bodyPr/>
          <a:lstStyle/>
          <a:p>
            <a:fld id="{E01CB024-72EC-4927-AB44-6DFB5D611F90}" type="datetime1">
              <a:rPr lang="fr-FR" smtClean="0"/>
              <a:t>23/08/2025</a:t>
            </a:fld>
            <a:endParaRPr lang="fr-FR"/>
          </a:p>
        </p:txBody>
      </p:sp>
      <p:sp>
        <p:nvSpPr>
          <p:cNvPr id="6" name="Espace réservé du pied de page 5">
            <a:extLst>
              <a:ext uri="{FF2B5EF4-FFF2-40B4-BE49-F238E27FC236}">
                <a16:creationId xmlns:a16="http://schemas.microsoft.com/office/drawing/2014/main" id="{5A6ACEA6-96B4-D190-D59E-C075466DFFD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E8AE38E-2233-CB1B-3904-581DD70F7C1F}"/>
              </a:ext>
            </a:extLst>
          </p:cNvPr>
          <p:cNvSpPr>
            <a:spLocks noGrp="1"/>
          </p:cNvSpPr>
          <p:nvPr>
            <p:ph type="sldNum" sz="quarter" idx="12"/>
          </p:nvPr>
        </p:nvSpPr>
        <p:spPr/>
        <p:txBody>
          <a:bodyPr/>
          <a:lstStyle/>
          <a:p>
            <a:fld id="{ADA4038B-4ED9-42F3-8F08-4C87D8E125FF}" type="slidenum">
              <a:rPr lang="fr-FR" smtClean="0"/>
              <a:t>‹N°›</a:t>
            </a:fld>
            <a:endParaRPr lang="fr-FR"/>
          </a:p>
        </p:txBody>
      </p:sp>
    </p:spTree>
    <p:extLst>
      <p:ext uri="{BB962C8B-B14F-4D97-AF65-F5344CB8AC3E}">
        <p14:creationId xmlns:p14="http://schemas.microsoft.com/office/powerpoint/2010/main" val="10373454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E62868-7D87-7362-77AE-AA52A061DC0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012A5CF-5143-903E-8961-C4E07EA5B99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9169F92-D8BE-92AC-1C10-512DD82A62FB}"/>
              </a:ext>
            </a:extLst>
          </p:cNvPr>
          <p:cNvSpPr>
            <a:spLocks noGrp="1"/>
          </p:cNvSpPr>
          <p:nvPr>
            <p:ph type="dt" sz="half" idx="10"/>
          </p:nvPr>
        </p:nvSpPr>
        <p:spPr/>
        <p:txBody>
          <a:bodyPr/>
          <a:lstStyle/>
          <a:p>
            <a:fld id="{C5CF4849-5B40-482C-8289-A80DC8EFD1F6}" type="datetime1">
              <a:rPr lang="fr-FR" smtClean="0"/>
              <a:t>23/08/2025</a:t>
            </a:fld>
            <a:endParaRPr lang="fr-FR"/>
          </a:p>
        </p:txBody>
      </p:sp>
      <p:sp>
        <p:nvSpPr>
          <p:cNvPr id="5" name="Espace réservé du pied de page 4">
            <a:extLst>
              <a:ext uri="{FF2B5EF4-FFF2-40B4-BE49-F238E27FC236}">
                <a16:creationId xmlns:a16="http://schemas.microsoft.com/office/drawing/2014/main" id="{8AA30A9C-9C6C-673C-E6BD-52E7B9D75A0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EC460D5-B90E-A100-FBF6-254F88940599}"/>
              </a:ext>
            </a:extLst>
          </p:cNvPr>
          <p:cNvSpPr>
            <a:spLocks noGrp="1"/>
          </p:cNvSpPr>
          <p:nvPr>
            <p:ph type="sldNum" sz="quarter" idx="12"/>
          </p:nvPr>
        </p:nvSpPr>
        <p:spPr/>
        <p:txBody>
          <a:bodyPr/>
          <a:lstStyle/>
          <a:p>
            <a:fld id="{ADA4038B-4ED9-42F3-8F08-4C87D8E125FF}" type="slidenum">
              <a:rPr lang="fr-FR" smtClean="0"/>
              <a:t>‹N°›</a:t>
            </a:fld>
            <a:endParaRPr lang="fr-FR"/>
          </a:p>
        </p:txBody>
      </p:sp>
    </p:spTree>
    <p:extLst>
      <p:ext uri="{BB962C8B-B14F-4D97-AF65-F5344CB8AC3E}">
        <p14:creationId xmlns:p14="http://schemas.microsoft.com/office/powerpoint/2010/main" val="6509568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94DE4E6-1FEE-E114-D76D-9886C1CBE9B1}"/>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0D864DFC-C590-CEBD-BB63-B804DEFD498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DE4EB69-50C3-EA86-7FDF-DC0CBA827B6A}"/>
              </a:ext>
            </a:extLst>
          </p:cNvPr>
          <p:cNvSpPr>
            <a:spLocks noGrp="1"/>
          </p:cNvSpPr>
          <p:nvPr>
            <p:ph type="dt" sz="half" idx="10"/>
          </p:nvPr>
        </p:nvSpPr>
        <p:spPr/>
        <p:txBody>
          <a:bodyPr/>
          <a:lstStyle/>
          <a:p>
            <a:fld id="{1431702A-83D1-4D47-B65D-B0B0D0B73F5C}" type="datetime1">
              <a:rPr lang="fr-FR" smtClean="0"/>
              <a:t>23/08/2025</a:t>
            </a:fld>
            <a:endParaRPr lang="fr-FR"/>
          </a:p>
        </p:txBody>
      </p:sp>
      <p:sp>
        <p:nvSpPr>
          <p:cNvPr id="5" name="Espace réservé du pied de page 4">
            <a:extLst>
              <a:ext uri="{FF2B5EF4-FFF2-40B4-BE49-F238E27FC236}">
                <a16:creationId xmlns:a16="http://schemas.microsoft.com/office/drawing/2014/main" id="{159A1A18-37E1-5D53-7291-4CC39E55367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80B70E8-0914-7CB9-E0AB-6338EA8C9AEF}"/>
              </a:ext>
            </a:extLst>
          </p:cNvPr>
          <p:cNvSpPr>
            <a:spLocks noGrp="1"/>
          </p:cNvSpPr>
          <p:nvPr>
            <p:ph type="sldNum" sz="quarter" idx="12"/>
          </p:nvPr>
        </p:nvSpPr>
        <p:spPr/>
        <p:txBody>
          <a:bodyPr/>
          <a:lstStyle/>
          <a:p>
            <a:fld id="{ADA4038B-4ED9-42F3-8F08-4C87D8E125FF}" type="slidenum">
              <a:rPr lang="fr-FR" smtClean="0"/>
              <a:t>‹N°›</a:t>
            </a:fld>
            <a:endParaRPr lang="fr-FR"/>
          </a:p>
        </p:txBody>
      </p:sp>
    </p:spTree>
    <p:extLst>
      <p:ext uri="{BB962C8B-B14F-4D97-AF65-F5344CB8AC3E}">
        <p14:creationId xmlns:p14="http://schemas.microsoft.com/office/powerpoint/2010/main" val="134847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909507F-6A06-42F2-BE09-E67D90F3AD36}" type="datetime1">
              <a:rPr lang="fr-FR" smtClean="0"/>
              <a:t>23/08/2025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4D8B171-25EA-4950-AA82-4F9485406C51}" type="slidenum">
              <a:rPr lang="fr-FR" smtClean="0"/>
              <a:t>‹N°›</a:t>
            </a:fld>
            <a:endParaRPr lang="fr-F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157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1A422368-6F39-4BFA-90D8-BC72AF5398C3}" type="datetime1">
              <a:rPr lang="fr-FR" smtClean="0"/>
              <a:t>23/08/2025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A4D8B171-25EA-4950-AA82-4F9485406C51}" type="slidenum">
              <a:rPr lang="fr-FR" smtClean="0"/>
              <a:t>‹N°›</a:t>
            </a:fld>
            <a:endParaRPr lang="fr-FR"/>
          </a:p>
        </p:txBody>
      </p:sp>
    </p:spTree>
    <p:extLst>
      <p:ext uri="{BB962C8B-B14F-4D97-AF65-F5344CB8AC3E}">
        <p14:creationId xmlns:p14="http://schemas.microsoft.com/office/powerpoint/2010/main" val="3105442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610863"/>
          </a:xfrm>
        </p:spPr>
        <p:txBody>
          <a:bodyPr/>
          <a:lstStyle/>
          <a:p>
            <a:r>
              <a:rPr lang="fr-FR" dirty="0"/>
              <a:t>Modifiez le style du titre</a:t>
            </a:r>
            <a:endParaRPr lang="en-US" dirty="0"/>
          </a:p>
        </p:txBody>
      </p:sp>
      <p:sp>
        <p:nvSpPr>
          <p:cNvPr id="4" name="Content Placeholder 3"/>
          <p:cNvSpPr>
            <a:spLocks noGrp="1"/>
          </p:cNvSpPr>
          <p:nvPr>
            <p:ph sz="half" idx="2"/>
          </p:nvPr>
        </p:nvSpPr>
        <p:spPr>
          <a:xfrm>
            <a:off x="479394" y="1438176"/>
            <a:ext cx="5555646" cy="4140612"/>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6" name="Content Placeholder 5"/>
          <p:cNvSpPr>
            <a:spLocks noGrp="1"/>
          </p:cNvSpPr>
          <p:nvPr>
            <p:ph sz="quarter" idx="4"/>
          </p:nvPr>
        </p:nvSpPr>
        <p:spPr>
          <a:xfrm>
            <a:off x="6217920" y="1411547"/>
            <a:ext cx="5494686" cy="4140612"/>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7" name="Date Placeholder 6"/>
          <p:cNvSpPr>
            <a:spLocks noGrp="1"/>
          </p:cNvSpPr>
          <p:nvPr>
            <p:ph type="dt" sz="half" idx="10"/>
          </p:nvPr>
        </p:nvSpPr>
        <p:spPr/>
        <p:txBody>
          <a:bodyPr/>
          <a:lstStyle/>
          <a:p>
            <a:fld id="{47588C28-3632-42CC-966A-56E6900CA59A}" type="datetime1">
              <a:rPr lang="fr-FR" smtClean="0"/>
              <a:t>23/08/2025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A4D8B171-25EA-4950-AA82-4F9485406C51}" type="slidenum">
              <a:rPr lang="fr-FR" smtClean="0"/>
              <a:t>‹N°›</a:t>
            </a:fld>
            <a:endParaRPr lang="fr-FR"/>
          </a:p>
        </p:txBody>
      </p:sp>
    </p:spTree>
    <p:extLst>
      <p:ext uri="{BB962C8B-B14F-4D97-AF65-F5344CB8AC3E}">
        <p14:creationId xmlns:p14="http://schemas.microsoft.com/office/powerpoint/2010/main" val="685763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809B3AB9-12DE-44AA-B0AF-D08612DB9B34}" type="datetime1">
              <a:rPr lang="fr-FR" smtClean="0"/>
              <a:t>23/08/2025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A4D8B171-25EA-4950-AA82-4F9485406C51}" type="slidenum">
              <a:rPr lang="fr-FR" smtClean="0"/>
              <a:t>‹N°›</a:t>
            </a:fld>
            <a:endParaRPr lang="fr-FR"/>
          </a:p>
        </p:txBody>
      </p:sp>
    </p:spTree>
    <p:extLst>
      <p:ext uri="{BB962C8B-B14F-4D97-AF65-F5344CB8AC3E}">
        <p14:creationId xmlns:p14="http://schemas.microsoft.com/office/powerpoint/2010/main" val="1140664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C2D93F4-5DFE-4BF2-B640-0A76994176DB}" type="datetime1">
              <a:rPr lang="fr-FR" smtClean="0"/>
              <a:t>23/08/2025</a:t>
            </a:fld>
            <a:endParaRPr lang="fr-F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fr-FR"/>
          </a:p>
        </p:txBody>
      </p:sp>
      <p:sp>
        <p:nvSpPr>
          <p:cNvPr id="9" name="Slide Number Placeholder 8"/>
          <p:cNvSpPr>
            <a:spLocks noGrp="1"/>
          </p:cNvSpPr>
          <p:nvPr>
            <p:ph type="sldNum" sz="quarter" idx="12"/>
          </p:nvPr>
        </p:nvSpPr>
        <p:spPr/>
        <p:txBody>
          <a:bodyPr/>
          <a:lstStyle>
            <a:lvl1pPr>
              <a:defRPr sz="1600">
                <a:solidFill>
                  <a:schemeClr val="tx1"/>
                </a:solidFill>
              </a:defRPr>
            </a:lvl1pPr>
          </a:lstStyle>
          <a:p>
            <a:fld id="{A4D8B171-25EA-4950-AA82-4F9485406C51}" type="slidenum">
              <a:rPr lang="fr-FR" smtClean="0"/>
              <a:pPr/>
              <a:t>‹N°›</a:t>
            </a:fld>
            <a:endParaRPr lang="fr-FR" dirty="0"/>
          </a:p>
        </p:txBody>
      </p:sp>
    </p:spTree>
    <p:extLst>
      <p:ext uri="{BB962C8B-B14F-4D97-AF65-F5344CB8AC3E}">
        <p14:creationId xmlns:p14="http://schemas.microsoft.com/office/powerpoint/2010/main" val="2289988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fr-FR"/>
              <a:t>Modifiez le style du titre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E1AC203-2170-433F-9F0E-025A3845D747}" type="datetime1">
              <a:rPr lang="fr-FR" smtClean="0"/>
              <a:t>23/08/2025</a:t>
            </a:fld>
            <a:endParaRPr lang="fr-F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fr-F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4D8B171-25EA-4950-AA82-4F9485406C51}" type="slidenum">
              <a:rPr lang="fr-FR" smtClean="0"/>
              <a:pPr/>
              <a:t>‹N°›</a:t>
            </a:fld>
            <a:endParaRPr lang="fr-FR" dirty="0"/>
          </a:p>
        </p:txBody>
      </p:sp>
    </p:spTree>
    <p:extLst>
      <p:ext uri="{BB962C8B-B14F-4D97-AF65-F5344CB8AC3E}">
        <p14:creationId xmlns:p14="http://schemas.microsoft.com/office/powerpoint/2010/main" val="341306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445871E-32DE-4261-8040-46EA56F2876D}" type="datetime1">
              <a:rPr lang="fr-FR" smtClean="0"/>
              <a:t>23/08/2025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A4D8B171-25EA-4950-AA82-4F9485406C51}" type="slidenum">
              <a:rPr lang="fr-FR" smtClean="0"/>
              <a:t>‹N°›</a:t>
            </a:fld>
            <a:endParaRPr lang="fr-FR"/>
          </a:p>
        </p:txBody>
      </p:sp>
    </p:spTree>
    <p:extLst>
      <p:ext uri="{BB962C8B-B14F-4D97-AF65-F5344CB8AC3E}">
        <p14:creationId xmlns:p14="http://schemas.microsoft.com/office/powerpoint/2010/main" val="660199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36771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F4148AC-90E7-4AE5-BE93-6278A1C34F5B}" type="datetime1">
              <a:rPr lang="fr-FR" smtClean="0"/>
              <a:t>23/08/2025</a:t>
            </a:fld>
            <a:endParaRPr lang="fr-F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fr-F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600">
                <a:solidFill>
                  <a:schemeClr val="tx1"/>
                </a:solidFill>
              </a:defRPr>
            </a:lvl1pPr>
          </a:lstStyle>
          <a:p>
            <a:fld id="{A4D8B171-25EA-4950-AA82-4F9485406C51}" type="slidenum">
              <a:rPr lang="fr-FR" smtClean="0"/>
              <a:pPr/>
              <a:t>‹N°›</a:t>
            </a:fld>
            <a:endParaRPr lang="fr-FR"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4913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B104A5C-C04A-4293-5FD7-E901E75B3B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6166B896-7513-138B-5222-CBABB36C3B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D22572-B7CE-012F-F326-0D178E6339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E3FB726-9EA2-4CC4-89A8-AEB18897E4FB}" type="datetime1">
              <a:rPr lang="fr-FR" smtClean="0"/>
              <a:t>23/08/2025</a:t>
            </a:fld>
            <a:endParaRPr lang="fr-FR"/>
          </a:p>
        </p:txBody>
      </p:sp>
      <p:sp>
        <p:nvSpPr>
          <p:cNvPr id="5" name="Espace réservé du pied de page 4">
            <a:extLst>
              <a:ext uri="{FF2B5EF4-FFF2-40B4-BE49-F238E27FC236}">
                <a16:creationId xmlns:a16="http://schemas.microsoft.com/office/drawing/2014/main" id="{C971517F-7FBA-A17C-733B-FA0C5F6288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7DAD914B-1C8E-BCD5-3682-F74A51FE7D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DA4038B-4ED9-42F3-8F08-4C87D8E125FF}" type="slidenum">
              <a:rPr lang="fr-FR" smtClean="0"/>
              <a:t>‹N°›</a:t>
            </a:fld>
            <a:endParaRPr lang="fr-FR"/>
          </a:p>
        </p:txBody>
      </p:sp>
    </p:spTree>
    <p:extLst>
      <p:ext uri="{BB962C8B-B14F-4D97-AF65-F5344CB8AC3E}">
        <p14:creationId xmlns:p14="http://schemas.microsoft.com/office/powerpoint/2010/main" val="90248391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Historique de la technologie des blocs bleus et des réseaux">
            <a:extLst>
              <a:ext uri="{FF2B5EF4-FFF2-40B4-BE49-F238E27FC236}">
                <a16:creationId xmlns:a16="http://schemas.microsoft.com/office/drawing/2014/main" id="{0B5EC820-379B-99E8-7745-82DB0B16739E}"/>
              </a:ext>
            </a:extLst>
          </p:cNvPr>
          <p:cNvPicPr>
            <a:picLocks noChangeAspect="1"/>
          </p:cNvPicPr>
          <p:nvPr/>
        </p:nvPicPr>
        <p:blipFill>
          <a:blip r:embed="rId3">
            <a:duotone>
              <a:schemeClr val="bg2">
                <a:shade val="45000"/>
                <a:satMod val="135000"/>
              </a:schemeClr>
              <a:prstClr val="white"/>
            </a:duotone>
            <a:alphaModFix amt="35000"/>
          </a:blip>
          <a:srcRect b="-446"/>
          <a:stretch/>
        </p:blipFill>
        <p:spPr>
          <a:xfrm>
            <a:off x="20" y="10"/>
            <a:ext cx="12191980" cy="6857990"/>
          </a:xfrm>
          <a:prstGeom prst="rect">
            <a:avLst/>
          </a:prstGeom>
        </p:spPr>
      </p:pic>
      <p:sp>
        <p:nvSpPr>
          <p:cNvPr id="2" name="Titre 1">
            <a:extLst>
              <a:ext uri="{FF2B5EF4-FFF2-40B4-BE49-F238E27FC236}">
                <a16:creationId xmlns:a16="http://schemas.microsoft.com/office/drawing/2014/main" id="{C24423DC-8A90-AF11-5AAC-107F7B7B3E6B}"/>
              </a:ext>
            </a:extLst>
          </p:cNvPr>
          <p:cNvSpPr>
            <a:spLocks noGrp="1"/>
          </p:cNvSpPr>
          <p:nvPr>
            <p:ph type="ctrTitle"/>
          </p:nvPr>
        </p:nvSpPr>
        <p:spPr>
          <a:xfrm>
            <a:off x="1377244" y="866747"/>
            <a:ext cx="9381067" cy="3231466"/>
          </a:xfrm>
        </p:spPr>
        <p:txBody>
          <a:bodyPr>
            <a:normAutofit fontScale="90000"/>
          </a:bodyPr>
          <a:lstStyle/>
          <a:p>
            <a:r>
              <a:rPr lang="fr-FR" sz="6000" noProof="0" dirty="0"/>
              <a:t>Projet 6: </a:t>
            </a:r>
            <a:br>
              <a:rPr lang="fr-FR" sz="6000" noProof="0" dirty="0"/>
            </a:br>
            <a:r>
              <a:rPr lang="fr-FR" sz="6000" noProof="0" dirty="0"/>
              <a:t>Classifiez automatiquement des biens de consommation</a:t>
            </a:r>
            <a:br>
              <a:rPr lang="fr-FR" b="1" i="0" dirty="0">
                <a:solidFill>
                  <a:srgbClr val="271A38"/>
                </a:solidFill>
                <a:effectLst/>
                <a:latin typeface="Inter"/>
              </a:rPr>
            </a:br>
            <a:endParaRPr lang="fr-FR" noProof="0" dirty="0"/>
          </a:p>
        </p:txBody>
      </p:sp>
      <p:sp>
        <p:nvSpPr>
          <p:cNvPr id="3" name="Sous-titre 2">
            <a:extLst>
              <a:ext uri="{FF2B5EF4-FFF2-40B4-BE49-F238E27FC236}">
                <a16:creationId xmlns:a16="http://schemas.microsoft.com/office/drawing/2014/main" id="{99203BBD-1CD8-E13D-5BA9-C7A931D650FB}"/>
              </a:ext>
            </a:extLst>
          </p:cNvPr>
          <p:cNvSpPr>
            <a:spLocks noGrp="1"/>
          </p:cNvSpPr>
          <p:nvPr>
            <p:ph type="subTitle" idx="1"/>
          </p:nvPr>
        </p:nvSpPr>
        <p:spPr>
          <a:xfrm>
            <a:off x="1100051" y="4455620"/>
            <a:ext cx="10058400" cy="1143000"/>
          </a:xfrm>
        </p:spPr>
        <p:txBody>
          <a:bodyPr>
            <a:normAutofit/>
          </a:bodyPr>
          <a:lstStyle/>
          <a:p>
            <a:r>
              <a:rPr lang="fr-FR" sz="1500" noProof="0" dirty="0">
                <a:solidFill>
                  <a:schemeClr val="tx1">
                    <a:lumMod val="85000"/>
                    <a:lumOff val="15000"/>
                  </a:schemeClr>
                </a:solidFill>
              </a:rPr>
              <a:t>Master 2 Data scientist </a:t>
            </a:r>
            <a:r>
              <a:rPr lang="fr-FR" sz="1500" noProof="0" dirty="0" err="1">
                <a:solidFill>
                  <a:schemeClr val="tx1">
                    <a:lumMod val="85000"/>
                    <a:lumOff val="15000"/>
                  </a:schemeClr>
                </a:solidFill>
              </a:rPr>
              <a:t>openclassrooms</a:t>
            </a:r>
            <a:endParaRPr lang="fr-FR" sz="1500" noProof="0" dirty="0">
              <a:solidFill>
                <a:schemeClr val="tx1">
                  <a:lumMod val="85000"/>
                  <a:lumOff val="15000"/>
                </a:schemeClr>
              </a:solidFill>
            </a:endParaRPr>
          </a:p>
          <a:p>
            <a:r>
              <a:rPr lang="fr-FR" sz="1500" noProof="0" dirty="0">
                <a:solidFill>
                  <a:schemeClr val="tx1">
                    <a:lumMod val="85000"/>
                    <a:lumOff val="15000"/>
                  </a:schemeClr>
                </a:solidFill>
              </a:rPr>
              <a:t>Présenté par : ATTIG Hakim-AMIN</a:t>
            </a:r>
          </a:p>
          <a:p>
            <a:r>
              <a:rPr lang="fr-FR" sz="1500" dirty="0">
                <a:solidFill>
                  <a:schemeClr val="tx1">
                    <a:lumMod val="85000"/>
                    <a:lumOff val="15000"/>
                  </a:schemeClr>
                </a:solidFill>
              </a:rPr>
              <a:t>Juillet </a:t>
            </a:r>
            <a:r>
              <a:rPr lang="fr-FR" sz="1500" noProof="0" dirty="0">
                <a:solidFill>
                  <a:schemeClr val="tx1">
                    <a:lumMod val="85000"/>
                    <a:lumOff val="15000"/>
                  </a:schemeClr>
                </a:solidFill>
              </a:rPr>
              <a:t> 2025 </a:t>
            </a:r>
          </a:p>
          <a:p>
            <a:endParaRPr lang="fr-FR" sz="7200" spc="-50" dirty="0">
              <a:solidFill>
                <a:schemeClr val="tx1">
                  <a:lumMod val="85000"/>
                  <a:lumOff val="15000"/>
                </a:schemeClr>
              </a:solidFill>
              <a:ea typeface="+mj-ea"/>
              <a:cs typeface="+mj-cs"/>
            </a:endParaRPr>
          </a:p>
          <a:p>
            <a:endParaRPr lang="fr-FR" sz="1500" noProof="0" dirty="0">
              <a:solidFill>
                <a:schemeClr val="tx1">
                  <a:lumMod val="85000"/>
                  <a:lumOff val="15000"/>
                </a:schemeClr>
              </a:solidFill>
            </a:endParaRPr>
          </a:p>
        </p:txBody>
      </p:sp>
      <p:cxnSp>
        <p:nvCxnSpPr>
          <p:cNvPr id="9" name="Straight Connector 8">
            <a:extLst>
              <a:ext uri="{FF2B5EF4-FFF2-40B4-BE49-F238E27FC236}">
                <a16:creationId xmlns:a16="http://schemas.microsoft.com/office/drawing/2014/main" id="{77AB95BF-57D0-4E49-9EF2-408B47C8D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C520CBD-F82E-44E4-BDA5-128716AD7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3" name="Rectangle 12">
            <a:extLst>
              <a:ext uri="{FF2B5EF4-FFF2-40B4-BE49-F238E27FC236}">
                <a16:creationId xmlns:a16="http://schemas.microsoft.com/office/drawing/2014/main" id="{4618AE32-A526-42FC-A854-732740BD3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4" name="Espace réservé du numéro de diapositive 3">
            <a:extLst>
              <a:ext uri="{FF2B5EF4-FFF2-40B4-BE49-F238E27FC236}">
                <a16:creationId xmlns:a16="http://schemas.microsoft.com/office/drawing/2014/main" id="{AE71C185-3281-AD53-9F20-A49DFC7F9EDD}"/>
              </a:ext>
            </a:extLst>
          </p:cNvPr>
          <p:cNvSpPr>
            <a:spLocks noGrp="1"/>
          </p:cNvSpPr>
          <p:nvPr>
            <p:ph type="sldNum" sz="quarter" idx="12"/>
          </p:nvPr>
        </p:nvSpPr>
        <p:spPr/>
        <p:txBody>
          <a:bodyPr/>
          <a:lstStyle/>
          <a:p>
            <a:fld id="{A4D8B171-25EA-4950-AA82-4F9485406C51}" type="slidenum">
              <a:rPr lang="fr-FR" smtClean="0"/>
              <a:t>1</a:t>
            </a:fld>
            <a:endParaRPr lang="fr-FR"/>
          </a:p>
        </p:txBody>
      </p:sp>
    </p:spTree>
    <p:extLst>
      <p:ext uri="{BB962C8B-B14F-4D97-AF65-F5344CB8AC3E}">
        <p14:creationId xmlns:p14="http://schemas.microsoft.com/office/powerpoint/2010/main" val="2156845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C473A2-C7C1-4682-F209-C686DEB74C7E}"/>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E85AEE80-2F92-FFB4-D4D9-34BD90BCC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12" name="Rectangle 11">
            <a:extLst>
              <a:ext uri="{FF2B5EF4-FFF2-40B4-BE49-F238E27FC236}">
                <a16:creationId xmlns:a16="http://schemas.microsoft.com/office/drawing/2014/main" id="{2AF52FF8-C4CB-1DA3-815A-5F7F02730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14" name="Straight Connector 13">
            <a:extLst>
              <a:ext uri="{FF2B5EF4-FFF2-40B4-BE49-F238E27FC236}">
                <a16:creationId xmlns:a16="http://schemas.microsoft.com/office/drawing/2014/main" id="{C74AED82-1510-01C7-5107-AF557D6720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7BA02913-54D4-E850-C060-5D4A74324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FDD7B8-511A-6C97-BE84-61120B416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8D6D20B6-3964-20CF-F22E-FB253E42CDEA}"/>
              </a:ext>
            </a:extLst>
          </p:cNvPr>
          <p:cNvSpPr txBox="1">
            <a:spLocks/>
          </p:cNvSpPr>
          <p:nvPr/>
        </p:nvSpPr>
        <p:spPr>
          <a:xfrm>
            <a:off x="492370" y="516835"/>
            <a:ext cx="3084844" cy="21038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fr-FR" sz="3600" b="1" dirty="0">
                <a:solidFill>
                  <a:srgbClr val="FFFFFF"/>
                </a:solidFill>
              </a:rPr>
              <a:t>extraction de caractéristiques (</a:t>
            </a:r>
            <a:r>
              <a:rPr lang="fr-FR" sz="3600" b="1" dirty="0" err="1">
                <a:solidFill>
                  <a:srgbClr val="FFFFFF"/>
                </a:solidFill>
              </a:rPr>
              <a:t>feature</a:t>
            </a:r>
            <a:r>
              <a:rPr lang="fr-FR" sz="3600" b="1" dirty="0">
                <a:solidFill>
                  <a:srgbClr val="FFFFFF"/>
                </a:solidFill>
              </a:rPr>
              <a:t> extraction)</a:t>
            </a:r>
            <a:endParaRPr lang="en-US" sz="3600" noProof="0" dirty="0">
              <a:solidFill>
                <a:srgbClr val="FFFFFF"/>
              </a:solidFill>
            </a:endParaRPr>
          </a:p>
        </p:txBody>
      </p:sp>
      <p:sp>
        <p:nvSpPr>
          <p:cNvPr id="3" name="Espace réservé du contenu 2">
            <a:extLst>
              <a:ext uri="{FF2B5EF4-FFF2-40B4-BE49-F238E27FC236}">
                <a16:creationId xmlns:a16="http://schemas.microsoft.com/office/drawing/2014/main" id="{B3BBD74D-DF2F-EED0-B981-9AD22B034F78}"/>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spcAft>
                <a:spcPts val="0"/>
              </a:spcAft>
              <a:buFont typeface="Calibri" panose="020F0502020204030204" pitchFamily="34" charset="0"/>
              <a:buNone/>
              <a:tabLst>
                <a:tab pos="457200" algn="l"/>
              </a:tabLst>
            </a:pPr>
            <a:endParaRPr lang="en-US" sz="1500" b="1" dirty="0">
              <a:solidFill>
                <a:srgbClr val="FFFFFF"/>
              </a:solidFill>
            </a:endParaRPr>
          </a:p>
          <a:p>
            <a:pPr>
              <a:spcAft>
                <a:spcPts val="0"/>
              </a:spcAft>
              <a:buClr>
                <a:schemeClr val="bg1"/>
              </a:buClr>
              <a:buFont typeface="Wingdings" panose="05000000000000000000" pitchFamily="2" charset="2"/>
              <a:buChar char="v"/>
              <a:tabLst>
                <a:tab pos="457200" algn="l"/>
              </a:tabLst>
            </a:pPr>
            <a:r>
              <a:rPr lang="fr-FR" sz="1500" noProof="0" dirty="0">
                <a:solidFill>
                  <a:srgbClr val="FFFFFF"/>
                </a:solidFill>
              </a:rPr>
              <a:t>TF-IDF : Pondération des mots basée sur leur fréquence dans un document (TF) et leur rareté dans l’ensemble des documents (IDF), pour mettre en avant les termes les plus représentatifs.</a:t>
            </a:r>
          </a:p>
          <a:p>
            <a:pPr>
              <a:spcAft>
                <a:spcPts val="0"/>
              </a:spcAft>
              <a:buClr>
                <a:schemeClr val="bg1"/>
              </a:buClr>
              <a:buFont typeface="Wingdings" panose="05000000000000000000" pitchFamily="2" charset="2"/>
              <a:buChar char="v"/>
              <a:tabLst>
                <a:tab pos="457200" algn="l"/>
              </a:tabLst>
            </a:pPr>
            <a:r>
              <a:rPr lang="fr-FR" sz="1500" b="1" noProof="0" dirty="0">
                <a:solidFill>
                  <a:srgbClr val="FFFFFF"/>
                </a:solidFill>
              </a:rPr>
              <a:t>TF-IDF = </a:t>
            </a:r>
            <a:r>
              <a:rPr lang="fr-FR" sz="1500" b="1" noProof="0" dirty="0" err="1">
                <a:solidFill>
                  <a:srgbClr val="FFFFFF"/>
                </a:solidFill>
              </a:rPr>
              <a:t>BoW</a:t>
            </a:r>
            <a:r>
              <a:rPr lang="fr-FR" sz="1500" b="1" noProof="0" dirty="0">
                <a:solidFill>
                  <a:srgbClr val="FFFFFF"/>
                </a:solidFill>
              </a:rPr>
              <a:t> + pondération intelligente qui met en avant les mots significatifs et atténue le bruit.</a:t>
            </a:r>
          </a:p>
        </p:txBody>
      </p:sp>
      <p:sp>
        <p:nvSpPr>
          <p:cNvPr id="20" name="Rectangle 19">
            <a:extLst>
              <a:ext uri="{FF2B5EF4-FFF2-40B4-BE49-F238E27FC236}">
                <a16:creationId xmlns:a16="http://schemas.microsoft.com/office/drawing/2014/main" id="{1D120930-98B8-E024-7628-C0F27CBE7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4" name="Espace réservé du numéro de diapositive 3">
            <a:extLst>
              <a:ext uri="{FF2B5EF4-FFF2-40B4-BE49-F238E27FC236}">
                <a16:creationId xmlns:a16="http://schemas.microsoft.com/office/drawing/2014/main" id="{A74618DA-2240-C900-3D59-4FA045058773}"/>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4D8B171-25EA-4950-AA82-4F9485406C51}" type="slidenum">
              <a:rPr lang="en-US" sz="1050" smtClean="0">
                <a:solidFill>
                  <a:schemeClr val="tx2"/>
                </a:solidFill>
              </a:rPr>
              <a:pPr defTabSz="914400">
                <a:spcAft>
                  <a:spcPts val="600"/>
                </a:spcAft>
              </a:pPr>
              <a:t>10</a:t>
            </a:fld>
            <a:endParaRPr lang="en-US" sz="1050">
              <a:solidFill>
                <a:schemeClr val="tx2"/>
              </a:solidFill>
            </a:endParaRPr>
          </a:p>
        </p:txBody>
      </p:sp>
      <p:pic>
        <p:nvPicPr>
          <p:cNvPr id="8" name="Image 7">
            <a:extLst>
              <a:ext uri="{FF2B5EF4-FFF2-40B4-BE49-F238E27FC236}">
                <a16:creationId xmlns:a16="http://schemas.microsoft.com/office/drawing/2014/main" id="{A5802953-77E6-B596-4F13-5526AEF262DF}"/>
              </a:ext>
            </a:extLst>
          </p:cNvPr>
          <p:cNvPicPr>
            <a:picLocks noChangeAspect="1"/>
          </p:cNvPicPr>
          <p:nvPr/>
        </p:nvPicPr>
        <p:blipFill>
          <a:blip r:embed="rId3"/>
          <a:stretch>
            <a:fillRect/>
          </a:stretch>
        </p:blipFill>
        <p:spPr>
          <a:xfrm>
            <a:off x="4300260" y="1352877"/>
            <a:ext cx="7687748" cy="3124636"/>
          </a:xfrm>
          <a:prstGeom prst="rect">
            <a:avLst/>
          </a:prstGeom>
        </p:spPr>
      </p:pic>
    </p:spTree>
    <p:extLst>
      <p:ext uri="{BB962C8B-B14F-4D97-AF65-F5344CB8AC3E}">
        <p14:creationId xmlns:p14="http://schemas.microsoft.com/office/powerpoint/2010/main" val="4250320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B391F0-3D01-690C-951C-99069CCEFDC9}"/>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1821CD1-7ED4-1237-0393-80FB37E09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12" name="Rectangle 11">
            <a:extLst>
              <a:ext uri="{FF2B5EF4-FFF2-40B4-BE49-F238E27FC236}">
                <a16:creationId xmlns:a16="http://schemas.microsoft.com/office/drawing/2014/main" id="{BB12EF13-DCA9-5590-1AA4-148C9EC00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14" name="Straight Connector 13">
            <a:extLst>
              <a:ext uri="{FF2B5EF4-FFF2-40B4-BE49-F238E27FC236}">
                <a16:creationId xmlns:a16="http://schemas.microsoft.com/office/drawing/2014/main" id="{B3480127-F9AC-04AA-C0CF-12F91FF1AB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E15430D5-CEB3-7182-4B51-EFB291E7BB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F41C94-9647-5616-B51F-9144734F8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77F27EAE-8544-DF74-FB15-A0ED058D0720}"/>
              </a:ext>
            </a:extLst>
          </p:cNvPr>
          <p:cNvSpPr txBox="1">
            <a:spLocks/>
          </p:cNvSpPr>
          <p:nvPr/>
        </p:nvSpPr>
        <p:spPr>
          <a:xfrm>
            <a:off x="492370" y="516835"/>
            <a:ext cx="3084844" cy="21038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fr-FR" sz="3600" b="1" dirty="0">
                <a:solidFill>
                  <a:srgbClr val="FFFFFF"/>
                </a:solidFill>
              </a:rPr>
              <a:t>extraction de caractéristiques (</a:t>
            </a:r>
            <a:r>
              <a:rPr lang="fr-FR" sz="3600" b="1" dirty="0" err="1">
                <a:solidFill>
                  <a:srgbClr val="FFFFFF"/>
                </a:solidFill>
              </a:rPr>
              <a:t>feature</a:t>
            </a:r>
            <a:r>
              <a:rPr lang="fr-FR" sz="3600" b="1" dirty="0">
                <a:solidFill>
                  <a:srgbClr val="FFFFFF"/>
                </a:solidFill>
              </a:rPr>
              <a:t> extraction)</a:t>
            </a:r>
            <a:endParaRPr lang="en-US" sz="3600" noProof="0" dirty="0">
              <a:solidFill>
                <a:srgbClr val="FFFFFF"/>
              </a:solidFill>
            </a:endParaRPr>
          </a:p>
        </p:txBody>
      </p:sp>
      <p:sp>
        <p:nvSpPr>
          <p:cNvPr id="3" name="Espace réservé du contenu 2">
            <a:extLst>
              <a:ext uri="{FF2B5EF4-FFF2-40B4-BE49-F238E27FC236}">
                <a16:creationId xmlns:a16="http://schemas.microsoft.com/office/drawing/2014/main" id="{8B1F25E1-44A8-8125-5E1A-BA40A44C04E9}"/>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spcAft>
                <a:spcPts val="0"/>
              </a:spcAft>
              <a:buFont typeface="Calibri" panose="020F0502020204030204" pitchFamily="34" charset="0"/>
              <a:buNone/>
              <a:tabLst>
                <a:tab pos="457200" algn="l"/>
              </a:tabLst>
            </a:pPr>
            <a:endParaRPr lang="en-US" sz="1500" b="1" dirty="0">
              <a:solidFill>
                <a:srgbClr val="FFFFFF"/>
              </a:solidFill>
            </a:endParaRPr>
          </a:p>
          <a:p>
            <a:pPr>
              <a:spcAft>
                <a:spcPts val="0"/>
              </a:spcAft>
              <a:buClr>
                <a:schemeClr val="bg1"/>
              </a:buClr>
              <a:buFont typeface="Wingdings" panose="05000000000000000000" pitchFamily="2" charset="2"/>
              <a:buChar char="v"/>
              <a:tabLst>
                <a:tab pos="457200" algn="l"/>
              </a:tabLst>
            </a:pPr>
            <a:r>
              <a:rPr lang="fr-FR" sz="1500" noProof="0" dirty="0">
                <a:solidFill>
                  <a:srgbClr val="FFFFFF"/>
                </a:solidFill>
              </a:rPr>
              <a:t>T</a:t>
            </a:r>
            <a:r>
              <a:rPr lang="fr-FR" sz="1500" dirty="0">
                <a:solidFill>
                  <a:srgbClr val="FFFFFF"/>
                </a:solidFill>
              </a:rPr>
              <a:t>este avec un exemple </a:t>
            </a:r>
            <a:endParaRPr lang="fr-FR" sz="1500" noProof="0" dirty="0">
              <a:solidFill>
                <a:srgbClr val="FFFFFF"/>
              </a:solidFill>
            </a:endParaRPr>
          </a:p>
          <a:p>
            <a:pPr lvl="0">
              <a:spcAft>
                <a:spcPts val="0"/>
              </a:spcAft>
              <a:buClr>
                <a:schemeClr val="bg1"/>
              </a:buClr>
              <a:buFont typeface="Wingdings" panose="05000000000000000000" pitchFamily="2" charset="2"/>
              <a:buChar char="v"/>
              <a:tabLst>
                <a:tab pos="457200" algn="l"/>
              </a:tabLst>
            </a:pPr>
            <a:r>
              <a:rPr lang="en-US" sz="1500" dirty="0">
                <a:solidFill>
                  <a:srgbClr val="FFFFFF"/>
                </a:solidFill>
              </a:rPr>
              <a:t>Application de la function de </a:t>
            </a:r>
            <a:r>
              <a:rPr lang="en-US" sz="1500" dirty="0" err="1">
                <a:solidFill>
                  <a:srgbClr val="FFFFFF"/>
                </a:solidFill>
              </a:rPr>
              <a:t>néttoyage</a:t>
            </a:r>
            <a:r>
              <a:rPr lang="en-US" sz="1500" dirty="0">
                <a:solidFill>
                  <a:srgbClr val="FFFFFF"/>
                </a:solidFill>
              </a:rPr>
              <a:t>. </a:t>
            </a:r>
          </a:p>
          <a:p>
            <a:pPr lvl="0">
              <a:spcAft>
                <a:spcPts val="0"/>
              </a:spcAft>
              <a:buClr>
                <a:schemeClr val="bg1"/>
              </a:buClr>
              <a:buFont typeface="Wingdings" panose="05000000000000000000" pitchFamily="2" charset="2"/>
              <a:buChar char="v"/>
              <a:tabLst>
                <a:tab pos="457200" algn="l"/>
              </a:tabLst>
            </a:pPr>
            <a:r>
              <a:rPr lang="en-US" sz="1500" dirty="0">
                <a:solidFill>
                  <a:srgbClr val="FFFFFF"/>
                </a:solidFill>
              </a:rPr>
              <a:t>Application de la tokenization. </a:t>
            </a:r>
          </a:p>
          <a:p>
            <a:pPr lvl="0">
              <a:spcAft>
                <a:spcPts val="0"/>
              </a:spcAft>
              <a:buClr>
                <a:schemeClr val="bg1"/>
              </a:buClr>
              <a:buFont typeface="Wingdings" panose="05000000000000000000" pitchFamily="2" charset="2"/>
              <a:buChar char="v"/>
              <a:tabLst>
                <a:tab pos="457200" algn="l"/>
              </a:tabLst>
            </a:pPr>
            <a:r>
              <a:rPr lang="en-US" sz="1500" dirty="0">
                <a:solidFill>
                  <a:srgbClr val="FFFFFF"/>
                </a:solidFill>
              </a:rPr>
              <a:t>Application de la lemmatization </a:t>
            </a:r>
          </a:p>
          <a:p>
            <a:pPr lvl="0">
              <a:spcAft>
                <a:spcPts val="0"/>
              </a:spcAft>
              <a:buClr>
                <a:schemeClr val="bg1"/>
              </a:buClr>
              <a:buFont typeface="Wingdings" panose="05000000000000000000" pitchFamily="2" charset="2"/>
              <a:buChar char="v"/>
              <a:tabLst>
                <a:tab pos="457200" algn="l"/>
              </a:tabLst>
            </a:pPr>
            <a:r>
              <a:rPr lang="en-US" sz="1500" dirty="0">
                <a:solidFill>
                  <a:srgbClr val="FFFFFF"/>
                </a:solidFill>
              </a:rPr>
              <a:t>Application de Bag-of-words &amp; TF-IDF</a:t>
            </a:r>
          </a:p>
          <a:p>
            <a:pPr marL="0" lvl="0" indent="0">
              <a:spcAft>
                <a:spcPts val="0"/>
              </a:spcAft>
              <a:buFont typeface="Calibri" panose="020F0502020204030204" pitchFamily="34" charset="0"/>
              <a:buNone/>
              <a:tabLst>
                <a:tab pos="457200" algn="l"/>
              </a:tabLst>
            </a:pPr>
            <a:endParaRPr lang="en-US" sz="1500" dirty="0">
              <a:solidFill>
                <a:srgbClr val="FFFFFF"/>
              </a:solidFill>
            </a:endParaRPr>
          </a:p>
        </p:txBody>
      </p:sp>
      <p:sp>
        <p:nvSpPr>
          <p:cNvPr id="20" name="Rectangle 19">
            <a:extLst>
              <a:ext uri="{FF2B5EF4-FFF2-40B4-BE49-F238E27FC236}">
                <a16:creationId xmlns:a16="http://schemas.microsoft.com/office/drawing/2014/main" id="{D53D426E-F649-F03D-1B43-EB72BE6D7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4" name="Espace réservé du numéro de diapositive 3">
            <a:extLst>
              <a:ext uri="{FF2B5EF4-FFF2-40B4-BE49-F238E27FC236}">
                <a16:creationId xmlns:a16="http://schemas.microsoft.com/office/drawing/2014/main" id="{1D861185-D92D-7790-1983-AA28A28B4FDF}"/>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4D8B171-25EA-4950-AA82-4F9485406C51}" type="slidenum">
              <a:rPr lang="en-US" sz="1050" smtClean="0">
                <a:solidFill>
                  <a:schemeClr val="tx2"/>
                </a:solidFill>
              </a:rPr>
              <a:pPr defTabSz="914400">
                <a:spcAft>
                  <a:spcPts val="600"/>
                </a:spcAft>
              </a:pPr>
              <a:t>11</a:t>
            </a:fld>
            <a:endParaRPr lang="en-US" sz="1050">
              <a:solidFill>
                <a:schemeClr val="tx2"/>
              </a:solidFill>
            </a:endParaRPr>
          </a:p>
        </p:txBody>
      </p:sp>
      <p:sp>
        <p:nvSpPr>
          <p:cNvPr id="5" name="ZoneTexte 4">
            <a:extLst>
              <a:ext uri="{FF2B5EF4-FFF2-40B4-BE49-F238E27FC236}">
                <a16:creationId xmlns:a16="http://schemas.microsoft.com/office/drawing/2014/main" id="{7714CBDD-B364-15CF-91D6-D3A069C6F46A}"/>
              </a:ext>
            </a:extLst>
          </p:cNvPr>
          <p:cNvSpPr txBox="1"/>
          <p:nvPr/>
        </p:nvSpPr>
        <p:spPr>
          <a:xfrm>
            <a:off x="4306824" y="120171"/>
            <a:ext cx="7554830" cy="1815882"/>
          </a:xfrm>
          <a:prstGeom prst="rect">
            <a:avLst/>
          </a:prstGeom>
          <a:noFill/>
        </p:spPr>
        <p:txBody>
          <a:bodyPr wrap="square" rtlCol="0">
            <a:spAutoFit/>
          </a:bodyPr>
          <a:lstStyle/>
          <a:p>
            <a:r>
              <a:rPr lang="en-US" sz="1600" dirty="0" err="1"/>
              <a:t>Exemple</a:t>
            </a:r>
            <a:r>
              <a:rPr lang="en-US" sz="1600" dirty="0"/>
              <a:t>: """In our school, the school administration ensures that school activities are planned by the school staff for the benefit of all students. The school curriculum is designed by the school board in accordance with the school district’s policies. Every school day, school buses bring students to school grounds where school teachers provide school education. The school values are shared during school meetings and school programs. In this school system, the school plays an important role in shaping the school life of students."""</a:t>
            </a:r>
            <a:endParaRPr lang="fr-FR" sz="1600" dirty="0"/>
          </a:p>
        </p:txBody>
      </p:sp>
      <p:pic>
        <p:nvPicPr>
          <p:cNvPr id="9" name="Image 8">
            <a:extLst>
              <a:ext uri="{FF2B5EF4-FFF2-40B4-BE49-F238E27FC236}">
                <a16:creationId xmlns:a16="http://schemas.microsoft.com/office/drawing/2014/main" id="{6115AE83-41C9-FEE4-1A29-4AA37AF95A9E}"/>
              </a:ext>
            </a:extLst>
          </p:cNvPr>
          <p:cNvPicPr>
            <a:picLocks noChangeAspect="1"/>
          </p:cNvPicPr>
          <p:nvPr/>
        </p:nvPicPr>
        <p:blipFill>
          <a:blip r:embed="rId3"/>
          <a:stretch>
            <a:fillRect/>
          </a:stretch>
        </p:blipFill>
        <p:spPr>
          <a:xfrm>
            <a:off x="4278376" y="1689831"/>
            <a:ext cx="7811590" cy="2267266"/>
          </a:xfrm>
          <a:prstGeom prst="rect">
            <a:avLst/>
          </a:prstGeom>
        </p:spPr>
      </p:pic>
      <p:pic>
        <p:nvPicPr>
          <p:cNvPr id="13" name="Image 12">
            <a:extLst>
              <a:ext uri="{FF2B5EF4-FFF2-40B4-BE49-F238E27FC236}">
                <a16:creationId xmlns:a16="http://schemas.microsoft.com/office/drawing/2014/main" id="{E122D041-AACB-9B23-06AA-4F3FA12DE238}"/>
              </a:ext>
            </a:extLst>
          </p:cNvPr>
          <p:cNvPicPr>
            <a:picLocks noChangeAspect="1"/>
          </p:cNvPicPr>
          <p:nvPr/>
        </p:nvPicPr>
        <p:blipFill>
          <a:blip r:embed="rId4"/>
          <a:stretch>
            <a:fillRect/>
          </a:stretch>
        </p:blipFill>
        <p:spPr>
          <a:xfrm>
            <a:off x="4316481" y="3869240"/>
            <a:ext cx="7735380" cy="1981477"/>
          </a:xfrm>
          <a:prstGeom prst="rect">
            <a:avLst/>
          </a:prstGeom>
        </p:spPr>
      </p:pic>
    </p:spTree>
    <p:extLst>
      <p:ext uri="{BB962C8B-B14F-4D97-AF65-F5344CB8AC3E}">
        <p14:creationId xmlns:p14="http://schemas.microsoft.com/office/powerpoint/2010/main" val="2901442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9CEE9C-CA28-1D86-553D-6DA40F3A750D}"/>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736D4F8B-62F7-084F-0930-09371F1ADF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12" name="Rectangle 11">
            <a:extLst>
              <a:ext uri="{FF2B5EF4-FFF2-40B4-BE49-F238E27FC236}">
                <a16:creationId xmlns:a16="http://schemas.microsoft.com/office/drawing/2014/main" id="{2A19AF4F-0DED-39A3-DA48-5AEF57E8F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14" name="Straight Connector 13">
            <a:extLst>
              <a:ext uri="{FF2B5EF4-FFF2-40B4-BE49-F238E27FC236}">
                <a16:creationId xmlns:a16="http://schemas.microsoft.com/office/drawing/2014/main" id="{9254B6F9-2403-CF38-F46D-696366A625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14A2972D-7B74-C3ED-A4F0-009F81764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30F0EFE-14B0-5463-2F46-8AB3E6EE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990060B6-E068-2529-1B3C-43AE5EAD0CC5}"/>
              </a:ext>
            </a:extLst>
          </p:cNvPr>
          <p:cNvSpPr txBox="1">
            <a:spLocks/>
          </p:cNvSpPr>
          <p:nvPr/>
        </p:nvSpPr>
        <p:spPr>
          <a:xfrm>
            <a:off x="513337" y="547950"/>
            <a:ext cx="3042911" cy="2217828"/>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95000"/>
              </a:lnSpc>
              <a:spcAft>
                <a:spcPts val="600"/>
              </a:spcAft>
            </a:pPr>
            <a:r>
              <a:rPr lang="fr-FR" sz="3600" b="1" dirty="0">
                <a:solidFill>
                  <a:srgbClr val="FFFFFF"/>
                </a:solidFill>
              </a:rPr>
              <a:t>extraction de caractéristiques (</a:t>
            </a:r>
            <a:r>
              <a:rPr lang="fr-FR" sz="3600" b="1" dirty="0" err="1">
                <a:solidFill>
                  <a:srgbClr val="FFFFFF"/>
                </a:solidFill>
              </a:rPr>
              <a:t>feature</a:t>
            </a:r>
            <a:r>
              <a:rPr lang="fr-FR" sz="3600" b="1" dirty="0">
                <a:solidFill>
                  <a:srgbClr val="FFFFFF"/>
                </a:solidFill>
              </a:rPr>
              <a:t> extraction)</a:t>
            </a:r>
            <a:endParaRPr lang="en-US" sz="3600" b="1" dirty="0">
              <a:solidFill>
                <a:srgbClr val="FFFFFF"/>
              </a:solidFill>
            </a:endParaRPr>
          </a:p>
        </p:txBody>
      </p:sp>
      <p:sp>
        <p:nvSpPr>
          <p:cNvPr id="3" name="Espace réservé du contenu 2">
            <a:extLst>
              <a:ext uri="{FF2B5EF4-FFF2-40B4-BE49-F238E27FC236}">
                <a16:creationId xmlns:a16="http://schemas.microsoft.com/office/drawing/2014/main" id="{40AF7F97-1119-40F9-3E88-8AD13D7D4475}"/>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spcAft>
                <a:spcPts val="0"/>
              </a:spcAft>
              <a:buFont typeface="Calibri" panose="020F0502020204030204" pitchFamily="34" charset="0"/>
              <a:buNone/>
              <a:tabLst>
                <a:tab pos="457200" algn="l"/>
              </a:tabLst>
            </a:pPr>
            <a:endParaRPr lang="en-US" sz="1500" b="1" dirty="0">
              <a:solidFill>
                <a:srgbClr val="FFFFFF"/>
              </a:solidFill>
            </a:endParaRPr>
          </a:p>
          <a:p>
            <a:pPr>
              <a:spcAft>
                <a:spcPts val="0"/>
              </a:spcAft>
              <a:buClr>
                <a:schemeClr val="bg1"/>
              </a:buClr>
              <a:buFont typeface="Wingdings" panose="05000000000000000000" pitchFamily="2" charset="2"/>
              <a:buChar char="v"/>
              <a:tabLst>
                <a:tab pos="457200" algn="l"/>
              </a:tabLst>
            </a:pPr>
            <a:r>
              <a:rPr lang="fr-FR" sz="1500" noProof="0" dirty="0">
                <a:solidFill>
                  <a:srgbClr val="FFFFFF"/>
                </a:solidFill>
              </a:rPr>
              <a:t> Word2vec</a:t>
            </a:r>
          </a:p>
          <a:p>
            <a:pPr>
              <a:spcAft>
                <a:spcPts val="0"/>
              </a:spcAft>
              <a:buClr>
                <a:schemeClr val="bg1"/>
              </a:buClr>
              <a:buFont typeface="Wingdings" panose="05000000000000000000" pitchFamily="2" charset="2"/>
              <a:buChar char="v"/>
              <a:tabLst>
                <a:tab pos="457200" algn="l"/>
              </a:tabLst>
            </a:pPr>
            <a:r>
              <a:rPr lang="fr-FR" sz="1500" dirty="0">
                <a:solidFill>
                  <a:srgbClr val="FFFFFF"/>
                </a:solidFill>
              </a:rPr>
              <a:t>BERT </a:t>
            </a:r>
            <a:r>
              <a:rPr lang="fr-FR" sz="1500" noProof="0" dirty="0">
                <a:solidFill>
                  <a:srgbClr val="FFFFFF"/>
                </a:solidFill>
              </a:rPr>
              <a:t> </a:t>
            </a:r>
          </a:p>
        </p:txBody>
      </p:sp>
      <p:sp>
        <p:nvSpPr>
          <p:cNvPr id="20" name="Rectangle 19">
            <a:extLst>
              <a:ext uri="{FF2B5EF4-FFF2-40B4-BE49-F238E27FC236}">
                <a16:creationId xmlns:a16="http://schemas.microsoft.com/office/drawing/2014/main" id="{DE757CCA-F679-6DC0-3DBC-148565374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4" name="Espace réservé du numéro de diapositive 3">
            <a:extLst>
              <a:ext uri="{FF2B5EF4-FFF2-40B4-BE49-F238E27FC236}">
                <a16:creationId xmlns:a16="http://schemas.microsoft.com/office/drawing/2014/main" id="{EEBD13EB-98DB-6052-A0DB-691950B5EE86}"/>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4D8B171-25EA-4950-AA82-4F9485406C51}" type="slidenum">
              <a:rPr lang="en-US" sz="1050" smtClean="0">
                <a:solidFill>
                  <a:schemeClr val="tx2"/>
                </a:solidFill>
              </a:rPr>
              <a:pPr defTabSz="914400">
                <a:spcAft>
                  <a:spcPts val="600"/>
                </a:spcAft>
              </a:pPr>
              <a:t>12</a:t>
            </a:fld>
            <a:endParaRPr lang="en-US" sz="1050">
              <a:solidFill>
                <a:schemeClr val="tx2"/>
              </a:solidFill>
            </a:endParaRPr>
          </a:p>
        </p:txBody>
      </p:sp>
      <p:sp>
        <p:nvSpPr>
          <p:cNvPr id="5" name="ZoneTexte 4">
            <a:extLst>
              <a:ext uri="{FF2B5EF4-FFF2-40B4-BE49-F238E27FC236}">
                <a16:creationId xmlns:a16="http://schemas.microsoft.com/office/drawing/2014/main" id="{9F6036F2-5109-975A-FC42-90245B8390CA}"/>
              </a:ext>
            </a:extLst>
          </p:cNvPr>
          <p:cNvSpPr txBox="1"/>
          <p:nvPr/>
        </p:nvSpPr>
        <p:spPr>
          <a:xfrm>
            <a:off x="4307305" y="144379"/>
            <a:ext cx="7392324" cy="3970318"/>
          </a:xfrm>
          <a:prstGeom prst="rect">
            <a:avLst/>
          </a:prstGeom>
          <a:noFill/>
        </p:spPr>
        <p:txBody>
          <a:bodyPr wrap="square" rtlCol="0">
            <a:spAutoFit/>
          </a:bodyPr>
          <a:lstStyle/>
          <a:p>
            <a:pPr>
              <a:buNone/>
            </a:pPr>
            <a:r>
              <a:rPr lang="fr-FR" b="1" dirty="0"/>
              <a:t>🔹 Word2Vec</a:t>
            </a:r>
          </a:p>
          <a:p>
            <a:pPr>
              <a:buNone/>
            </a:pPr>
            <a:endParaRPr lang="fr-FR" dirty="0"/>
          </a:p>
          <a:p>
            <a:pPr>
              <a:buFont typeface="Arial" panose="020B0604020202020204" pitchFamily="34" charset="0"/>
              <a:buChar char="•"/>
            </a:pPr>
            <a:r>
              <a:rPr lang="fr-FR" dirty="0"/>
              <a:t>Méthode de </a:t>
            </a:r>
            <a:r>
              <a:rPr lang="fr-FR" b="1" dirty="0"/>
              <a:t>représentation vectorielle des mots</a:t>
            </a:r>
            <a:endParaRPr lang="fr-FR" dirty="0"/>
          </a:p>
          <a:p>
            <a:pPr>
              <a:buFont typeface="Arial" panose="020B0604020202020204" pitchFamily="34" charset="0"/>
              <a:buChar char="•"/>
            </a:pPr>
            <a:r>
              <a:rPr lang="fr-FR" dirty="0"/>
              <a:t>Basée sur un </a:t>
            </a:r>
            <a:r>
              <a:rPr lang="fr-FR" b="1" dirty="0"/>
              <a:t>réseau de neurones peu profond</a:t>
            </a:r>
            <a:r>
              <a:rPr lang="fr-FR" dirty="0"/>
              <a:t> (CBOW / Skip-gram)</a:t>
            </a:r>
          </a:p>
          <a:p>
            <a:pPr>
              <a:buFont typeface="Arial" panose="020B0604020202020204" pitchFamily="34" charset="0"/>
              <a:buChar char="•"/>
            </a:pPr>
            <a:r>
              <a:rPr lang="fr-FR" dirty="0"/>
              <a:t>Produit des </a:t>
            </a:r>
            <a:r>
              <a:rPr lang="fr-FR" b="1" dirty="0"/>
              <a:t>vecteurs statiques</a:t>
            </a:r>
            <a:r>
              <a:rPr lang="fr-FR" dirty="0"/>
              <a:t> (1 mot = 1 vecteur)</a:t>
            </a:r>
          </a:p>
          <a:p>
            <a:pPr>
              <a:buFont typeface="Arial" panose="020B0604020202020204" pitchFamily="34" charset="0"/>
              <a:buChar char="•"/>
            </a:pPr>
            <a:r>
              <a:rPr lang="fr-FR" dirty="0"/>
              <a:t>Utilisation : </a:t>
            </a:r>
            <a:r>
              <a:rPr lang="fr-FR" b="1" dirty="0"/>
              <a:t>similarité sémantique, clustering, classification</a:t>
            </a:r>
          </a:p>
          <a:p>
            <a:pPr>
              <a:buFont typeface="Arial" panose="020B0604020202020204" pitchFamily="34" charset="0"/>
              <a:buChar char="•"/>
            </a:pPr>
            <a:endParaRPr lang="fr-FR" b="1" dirty="0"/>
          </a:p>
          <a:p>
            <a:pPr>
              <a:buFont typeface="Arial" panose="020B0604020202020204" pitchFamily="34" charset="0"/>
              <a:buChar char="•"/>
            </a:pPr>
            <a:endParaRPr lang="fr-FR" b="1" dirty="0"/>
          </a:p>
          <a:p>
            <a:pPr>
              <a:buFont typeface="Arial" panose="020B0604020202020204" pitchFamily="34" charset="0"/>
              <a:buChar char="•"/>
            </a:pPr>
            <a:endParaRPr lang="fr-FR" dirty="0"/>
          </a:p>
          <a:p>
            <a:pPr>
              <a:buNone/>
            </a:pPr>
            <a:r>
              <a:rPr lang="fr-FR" b="1" dirty="0"/>
              <a:t>🔹 BERT</a:t>
            </a:r>
            <a:endParaRPr lang="fr-FR" dirty="0"/>
          </a:p>
          <a:p>
            <a:pPr>
              <a:buFont typeface="Arial" panose="020B0604020202020204" pitchFamily="34" charset="0"/>
              <a:buChar char="•"/>
            </a:pPr>
            <a:r>
              <a:rPr lang="fr-FR" b="1" dirty="0"/>
              <a:t>Modèle de langage pré-entraîné</a:t>
            </a:r>
            <a:endParaRPr lang="fr-FR" dirty="0"/>
          </a:p>
          <a:p>
            <a:pPr>
              <a:buFont typeface="Arial" panose="020B0604020202020204" pitchFamily="34" charset="0"/>
              <a:buChar char="•"/>
            </a:pPr>
            <a:r>
              <a:rPr lang="fr-FR" dirty="0"/>
              <a:t>Basé sur l’</a:t>
            </a:r>
            <a:r>
              <a:rPr lang="fr-FR" b="1" dirty="0"/>
              <a:t>architecture Transformer</a:t>
            </a:r>
            <a:r>
              <a:rPr lang="fr-FR" dirty="0"/>
              <a:t> (encodeur bidirectionnel)</a:t>
            </a:r>
          </a:p>
          <a:p>
            <a:pPr>
              <a:buFont typeface="Arial" panose="020B0604020202020204" pitchFamily="34" charset="0"/>
              <a:buChar char="•"/>
            </a:pPr>
            <a:r>
              <a:rPr lang="fr-FR" dirty="0"/>
              <a:t>Produit des </a:t>
            </a:r>
            <a:r>
              <a:rPr lang="fr-FR" b="1" dirty="0"/>
              <a:t>vecteurs contextuels</a:t>
            </a:r>
            <a:r>
              <a:rPr lang="fr-FR" dirty="0"/>
              <a:t> (un mot change selon la phrase)</a:t>
            </a:r>
          </a:p>
          <a:p>
            <a:pPr>
              <a:buFont typeface="Arial" panose="020B0604020202020204" pitchFamily="34" charset="0"/>
              <a:buChar char="•"/>
            </a:pPr>
            <a:r>
              <a:rPr lang="fr-FR" dirty="0"/>
              <a:t>Utilisation : </a:t>
            </a:r>
            <a:r>
              <a:rPr lang="fr-FR" b="1" dirty="0"/>
              <a:t>NLP avancé</a:t>
            </a:r>
            <a:r>
              <a:rPr lang="fr-FR" dirty="0"/>
              <a:t> (traduction, QA, sentiment </a:t>
            </a:r>
            <a:r>
              <a:rPr lang="fr-FR" dirty="0" err="1"/>
              <a:t>analysis</a:t>
            </a:r>
            <a:r>
              <a:rPr lang="fr-FR" dirty="0"/>
              <a:t>, NER, etc.)</a:t>
            </a:r>
          </a:p>
        </p:txBody>
      </p:sp>
    </p:spTree>
    <p:extLst>
      <p:ext uri="{BB962C8B-B14F-4D97-AF65-F5344CB8AC3E}">
        <p14:creationId xmlns:p14="http://schemas.microsoft.com/office/powerpoint/2010/main" val="490380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044769-3BFE-6F7B-6534-272603C0773F}"/>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01883D88-CBD2-C609-29EE-2851F04458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12" name="Rectangle 11">
            <a:extLst>
              <a:ext uri="{FF2B5EF4-FFF2-40B4-BE49-F238E27FC236}">
                <a16:creationId xmlns:a16="http://schemas.microsoft.com/office/drawing/2014/main" id="{50F51F71-967A-09F7-0475-30C9A4F8D8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14" name="Straight Connector 13">
            <a:extLst>
              <a:ext uri="{FF2B5EF4-FFF2-40B4-BE49-F238E27FC236}">
                <a16:creationId xmlns:a16="http://schemas.microsoft.com/office/drawing/2014/main" id="{3E0A5F55-89ED-281B-0AAB-9FC4C8E5BD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0E0DD366-C807-F8E0-6D65-2503473E7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B573D88-ED7E-4DC9-17A6-9B36E86EB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6150AD00-FFBD-9D94-F347-683161D36400}"/>
              </a:ext>
            </a:extLst>
          </p:cNvPr>
          <p:cNvSpPr txBox="1">
            <a:spLocks/>
          </p:cNvSpPr>
          <p:nvPr/>
        </p:nvSpPr>
        <p:spPr>
          <a:xfrm>
            <a:off x="513337" y="547950"/>
            <a:ext cx="3042911" cy="2217828"/>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95000"/>
              </a:lnSpc>
              <a:spcAft>
                <a:spcPts val="600"/>
              </a:spcAft>
            </a:pPr>
            <a:r>
              <a:rPr lang="fr-FR" sz="3600" b="1" dirty="0">
                <a:solidFill>
                  <a:srgbClr val="FFFFFF"/>
                </a:solidFill>
              </a:rPr>
              <a:t>extraction de caractéristiques (</a:t>
            </a:r>
            <a:r>
              <a:rPr lang="fr-FR" sz="3600" b="1" dirty="0" err="1">
                <a:solidFill>
                  <a:srgbClr val="FFFFFF"/>
                </a:solidFill>
              </a:rPr>
              <a:t>feature</a:t>
            </a:r>
            <a:r>
              <a:rPr lang="fr-FR" sz="3600" b="1" dirty="0">
                <a:solidFill>
                  <a:srgbClr val="FFFFFF"/>
                </a:solidFill>
              </a:rPr>
              <a:t> extraction)</a:t>
            </a:r>
            <a:endParaRPr lang="en-US" sz="3600" b="1" dirty="0">
              <a:solidFill>
                <a:srgbClr val="FFFFFF"/>
              </a:solidFill>
            </a:endParaRPr>
          </a:p>
        </p:txBody>
      </p:sp>
      <p:sp>
        <p:nvSpPr>
          <p:cNvPr id="3" name="Espace réservé du contenu 2">
            <a:extLst>
              <a:ext uri="{FF2B5EF4-FFF2-40B4-BE49-F238E27FC236}">
                <a16:creationId xmlns:a16="http://schemas.microsoft.com/office/drawing/2014/main" id="{C75B6715-39AD-E619-E28F-467D02E06558}"/>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spcAft>
                <a:spcPts val="0"/>
              </a:spcAft>
              <a:buFont typeface="Calibri" panose="020F0502020204030204" pitchFamily="34" charset="0"/>
              <a:buNone/>
              <a:tabLst>
                <a:tab pos="457200" algn="l"/>
              </a:tabLst>
            </a:pPr>
            <a:endParaRPr lang="en-US" sz="1500" b="1" dirty="0">
              <a:solidFill>
                <a:srgbClr val="FFFFFF"/>
              </a:solidFill>
            </a:endParaRPr>
          </a:p>
          <a:p>
            <a:pPr>
              <a:spcAft>
                <a:spcPts val="0"/>
              </a:spcAft>
              <a:buClr>
                <a:schemeClr val="bg1"/>
              </a:buClr>
              <a:buFont typeface="Wingdings" panose="05000000000000000000" pitchFamily="2" charset="2"/>
              <a:buChar char="v"/>
              <a:tabLst>
                <a:tab pos="457200" algn="l"/>
              </a:tabLst>
            </a:pPr>
            <a:r>
              <a:rPr lang="fr-FR" sz="1500" noProof="0" dirty="0">
                <a:solidFill>
                  <a:srgbClr val="FFFFFF"/>
                </a:solidFill>
              </a:rPr>
              <a:t> Word2vec </a:t>
            </a:r>
          </a:p>
        </p:txBody>
      </p:sp>
      <p:sp>
        <p:nvSpPr>
          <p:cNvPr id="20" name="Rectangle 19">
            <a:extLst>
              <a:ext uri="{FF2B5EF4-FFF2-40B4-BE49-F238E27FC236}">
                <a16:creationId xmlns:a16="http://schemas.microsoft.com/office/drawing/2014/main" id="{E648378D-998A-ADCE-A9AA-97C493DBF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4" name="Espace réservé du numéro de diapositive 3">
            <a:extLst>
              <a:ext uri="{FF2B5EF4-FFF2-40B4-BE49-F238E27FC236}">
                <a16:creationId xmlns:a16="http://schemas.microsoft.com/office/drawing/2014/main" id="{739DCD3E-EFC2-5D6D-FEBC-9462426C7AB4}"/>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4D8B171-25EA-4950-AA82-4F9485406C51}" type="slidenum">
              <a:rPr lang="en-US" sz="1050" smtClean="0">
                <a:solidFill>
                  <a:schemeClr val="tx2"/>
                </a:solidFill>
              </a:rPr>
              <a:pPr defTabSz="914400">
                <a:spcAft>
                  <a:spcPts val="600"/>
                </a:spcAft>
              </a:pPr>
              <a:t>13</a:t>
            </a:fld>
            <a:endParaRPr lang="en-US" sz="1050">
              <a:solidFill>
                <a:schemeClr val="tx2"/>
              </a:solidFill>
            </a:endParaRPr>
          </a:p>
        </p:txBody>
      </p:sp>
      <p:pic>
        <p:nvPicPr>
          <p:cNvPr id="7" name="Image 6">
            <a:extLst>
              <a:ext uri="{FF2B5EF4-FFF2-40B4-BE49-F238E27FC236}">
                <a16:creationId xmlns:a16="http://schemas.microsoft.com/office/drawing/2014/main" id="{D461967B-8F04-B140-7300-2B04ABD65AD2}"/>
              </a:ext>
            </a:extLst>
          </p:cNvPr>
          <p:cNvPicPr>
            <a:picLocks noChangeAspect="1"/>
          </p:cNvPicPr>
          <p:nvPr/>
        </p:nvPicPr>
        <p:blipFill>
          <a:blip r:embed="rId3"/>
          <a:stretch>
            <a:fillRect/>
          </a:stretch>
        </p:blipFill>
        <p:spPr>
          <a:xfrm>
            <a:off x="4146591" y="0"/>
            <a:ext cx="7882664" cy="3535129"/>
          </a:xfrm>
          <a:prstGeom prst="rect">
            <a:avLst/>
          </a:prstGeom>
        </p:spPr>
      </p:pic>
      <p:pic>
        <p:nvPicPr>
          <p:cNvPr id="8" name="Image 7">
            <a:extLst>
              <a:ext uri="{FF2B5EF4-FFF2-40B4-BE49-F238E27FC236}">
                <a16:creationId xmlns:a16="http://schemas.microsoft.com/office/drawing/2014/main" id="{3B06243C-D5E2-5F39-FC9B-1F777425E66C}"/>
              </a:ext>
            </a:extLst>
          </p:cNvPr>
          <p:cNvPicPr>
            <a:picLocks noChangeAspect="1"/>
          </p:cNvPicPr>
          <p:nvPr/>
        </p:nvPicPr>
        <p:blipFill>
          <a:blip r:embed="rId4"/>
          <a:stretch>
            <a:fillRect/>
          </a:stretch>
        </p:blipFill>
        <p:spPr>
          <a:xfrm>
            <a:off x="4234226" y="3537127"/>
            <a:ext cx="7715398" cy="3146978"/>
          </a:xfrm>
          <a:prstGeom prst="rect">
            <a:avLst/>
          </a:prstGeom>
        </p:spPr>
      </p:pic>
    </p:spTree>
    <p:extLst>
      <p:ext uri="{BB962C8B-B14F-4D97-AF65-F5344CB8AC3E}">
        <p14:creationId xmlns:p14="http://schemas.microsoft.com/office/powerpoint/2010/main" val="206240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BE6639C-DF6C-E223-089C-E942EB26897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8A446F70-8D83-7B73-12FA-2E3F3A386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12" name="Rectangle 11">
            <a:extLst>
              <a:ext uri="{FF2B5EF4-FFF2-40B4-BE49-F238E27FC236}">
                <a16:creationId xmlns:a16="http://schemas.microsoft.com/office/drawing/2014/main" id="{11631727-B115-E647-6D95-CD092A2857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14" name="Straight Connector 13">
            <a:extLst>
              <a:ext uri="{FF2B5EF4-FFF2-40B4-BE49-F238E27FC236}">
                <a16:creationId xmlns:a16="http://schemas.microsoft.com/office/drawing/2014/main" id="{7FBEAA8D-C6A9-78B2-FA63-50841997FC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3AD36A42-FC6D-B8E0-137C-B8CF708BD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2B80D34-118E-7DAA-4F1A-F1F3379BC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0F0D684A-83F9-0C18-2D6E-41F2E119B541}"/>
              </a:ext>
            </a:extLst>
          </p:cNvPr>
          <p:cNvSpPr txBox="1">
            <a:spLocks/>
          </p:cNvSpPr>
          <p:nvPr/>
        </p:nvSpPr>
        <p:spPr>
          <a:xfrm>
            <a:off x="513337" y="547950"/>
            <a:ext cx="3042911" cy="2217828"/>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95000"/>
              </a:lnSpc>
              <a:spcAft>
                <a:spcPts val="600"/>
              </a:spcAft>
            </a:pPr>
            <a:r>
              <a:rPr lang="fr-FR" sz="3600" b="1" dirty="0">
                <a:solidFill>
                  <a:srgbClr val="FFFFFF"/>
                </a:solidFill>
              </a:rPr>
              <a:t>extraction de caractéristiques (</a:t>
            </a:r>
            <a:r>
              <a:rPr lang="fr-FR" sz="3600" b="1" dirty="0" err="1">
                <a:solidFill>
                  <a:srgbClr val="FFFFFF"/>
                </a:solidFill>
              </a:rPr>
              <a:t>feature</a:t>
            </a:r>
            <a:r>
              <a:rPr lang="fr-FR" sz="3600" b="1" dirty="0">
                <a:solidFill>
                  <a:srgbClr val="FFFFFF"/>
                </a:solidFill>
              </a:rPr>
              <a:t> extraction)</a:t>
            </a:r>
            <a:endParaRPr lang="en-US" sz="3600" b="1" dirty="0">
              <a:solidFill>
                <a:srgbClr val="FFFFFF"/>
              </a:solidFill>
            </a:endParaRPr>
          </a:p>
        </p:txBody>
      </p:sp>
      <p:sp>
        <p:nvSpPr>
          <p:cNvPr id="3" name="Espace réservé du contenu 2">
            <a:extLst>
              <a:ext uri="{FF2B5EF4-FFF2-40B4-BE49-F238E27FC236}">
                <a16:creationId xmlns:a16="http://schemas.microsoft.com/office/drawing/2014/main" id="{9C18CD48-2C22-C780-2CFD-23D1C3EFE289}"/>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spcAft>
                <a:spcPts val="0"/>
              </a:spcAft>
              <a:buFont typeface="Calibri" panose="020F0502020204030204" pitchFamily="34" charset="0"/>
              <a:buNone/>
              <a:tabLst>
                <a:tab pos="457200" algn="l"/>
              </a:tabLst>
            </a:pPr>
            <a:endParaRPr lang="en-US" sz="1500" b="1" dirty="0">
              <a:solidFill>
                <a:srgbClr val="FFFFFF"/>
              </a:solidFill>
            </a:endParaRPr>
          </a:p>
          <a:p>
            <a:pPr>
              <a:spcAft>
                <a:spcPts val="0"/>
              </a:spcAft>
              <a:buClr>
                <a:schemeClr val="bg1"/>
              </a:buClr>
              <a:buFont typeface="Wingdings" panose="05000000000000000000" pitchFamily="2" charset="2"/>
              <a:buChar char="v"/>
              <a:tabLst>
                <a:tab pos="457200" algn="l"/>
              </a:tabLst>
            </a:pPr>
            <a:r>
              <a:rPr lang="fr-FR" sz="1500" noProof="0" dirty="0">
                <a:solidFill>
                  <a:srgbClr val="FFFFFF"/>
                </a:solidFill>
              </a:rPr>
              <a:t> Word2vec </a:t>
            </a:r>
          </a:p>
        </p:txBody>
      </p:sp>
      <p:sp>
        <p:nvSpPr>
          <p:cNvPr id="20" name="Rectangle 19">
            <a:extLst>
              <a:ext uri="{FF2B5EF4-FFF2-40B4-BE49-F238E27FC236}">
                <a16:creationId xmlns:a16="http://schemas.microsoft.com/office/drawing/2014/main" id="{99CAEBA9-D457-35F1-6ACE-1D5216DB38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4" name="Espace réservé du numéro de diapositive 3">
            <a:extLst>
              <a:ext uri="{FF2B5EF4-FFF2-40B4-BE49-F238E27FC236}">
                <a16:creationId xmlns:a16="http://schemas.microsoft.com/office/drawing/2014/main" id="{84F9945C-74F2-A154-1265-642C499F8B34}"/>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4D8B171-25EA-4950-AA82-4F9485406C51}" type="slidenum">
              <a:rPr lang="en-US" sz="1050" smtClean="0">
                <a:solidFill>
                  <a:schemeClr val="tx2"/>
                </a:solidFill>
              </a:rPr>
              <a:pPr defTabSz="914400">
                <a:spcAft>
                  <a:spcPts val="600"/>
                </a:spcAft>
              </a:pPr>
              <a:t>14</a:t>
            </a:fld>
            <a:endParaRPr lang="en-US" sz="1050">
              <a:solidFill>
                <a:schemeClr val="tx2"/>
              </a:solidFill>
            </a:endParaRPr>
          </a:p>
        </p:txBody>
      </p:sp>
      <p:pic>
        <p:nvPicPr>
          <p:cNvPr id="7" name="Image 6">
            <a:extLst>
              <a:ext uri="{FF2B5EF4-FFF2-40B4-BE49-F238E27FC236}">
                <a16:creationId xmlns:a16="http://schemas.microsoft.com/office/drawing/2014/main" id="{FCD2E4A6-6EFF-815F-1484-79FA05DCB925}"/>
              </a:ext>
            </a:extLst>
          </p:cNvPr>
          <p:cNvPicPr>
            <a:picLocks noChangeAspect="1"/>
          </p:cNvPicPr>
          <p:nvPr/>
        </p:nvPicPr>
        <p:blipFill>
          <a:blip r:embed="rId3"/>
          <a:stretch>
            <a:fillRect/>
          </a:stretch>
        </p:blipFill>
        <p:spPr>
          <a:xfrm>
            <a:off x="4294607" y="791222"/>
            <a:ext cx="7701179" cy="5275555"/>
          </a:xfrm>
          <a:prstGeom prst="rect">
            <a:avLst/>
          </a:prstGeom>
        </p:spPr>
      </p:pic>
    </p:spTree>
    <p:extLst>
      <p:ext uri="{BB962C8B-B14F-4D97-AF65-F5344CB8AC3E}">
        <p14:creationId xmlns:p14="http://schemas.microsoft.com/office/powerpoint/2010/main" val="2506171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4EEF6B-4430-B85D-7EF1-A9919AB16C4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89621AD5-EECB-CAF6-5253-DDABDD49C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12" name="Rectangle 11">
            <a:extLst>
              <a:ext uri="{FF2B5EF4-FFF2-40B4-BE49-F238E27FC236}">
                <a16:creationId xmlns:a16="http://schemas.microsoft.com/office/drawing/2014/main" id="{A4BBBFDC-5CEF-2D95-6F00-153E847C0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14" name="Straight Connector 13">
            <a:extLst>
              <a:ext uri="{FF2B5EF4-FFF2-40B4-BE49-F238E27FC236}">
                <a16:creationId xmlns:a16="http://schemas.microsoft.com/office/drawing/2014/main" id="{6FCA4673-0C22-1309-0A1A-D9E6C2A3A4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22C1E876-5860-B9D1-4301-8692B010E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EEE470-01B9-0017-189D-3B05D00136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8129D9CD-8A6F-06FD-1951-003C9D6DC705}"/>
              </a:ext>
            </a:extLst>
          </p:cNvPr>
          <p:cNvSpPr txBox="1">
            <a:spLocks/>
          </p:cNvSpPr>
          <p:nvPr/>
        </p:nvSpPr>
        <p:spPr>
          <a:xfrm>
            <a:off x="513337" y="547950"/>
            <a:ext cx="3042911" cy="2217828"/>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95000"/>
              </a:lnSpc>
              <a:spcAft>
                <a:spcPts val="600"/>
              </a:spcAft>
            </a:pPr>
            <a:r>
              <a:rPr lang="fr-FR" sz="3600" b="1" dirty="0">
                <a:solidFill>
                  <a:srgbClr val="FFFFFF"/>
                </a:solidFill>
              </a:rPr>
              <a:t>extraction de caractéristiques (</a:t>
            </a:r>
            <a:r>
              <a:rPr lang="fr-FR" sz="3600" b="1" dirty="0" err="1">
                <a:solidFill>
                  <a:srgbClr val="FFFFFF"/>
                </a:solidFill>
              </a:rPr>
              <a:t>feature</a:t>
            </a:r>
            <a:r>
              <a:rPr lang="fr-FR" sz="3600" b="1" dirty="0">
                <a:solidFill>
                  <a:srgbClr val="FFFFFF"/>
                </a:solidFill>
              </a:rPr>
              <a:t> extraction)</a:t>
            </a:r>
            <a:endParaRPr lang="en-US" sz="3600" b="1" dirty="0">
              <a:solidFill>
                <a:srgbClr val="FFFFFF"/>
              </a:solidFill>
            </a:endParaRPr>
          </a:p>
        </p:txBody>
      </p:sp>
      <p:sp>
        <p:nvSpPr>
          <p:cNvPr id="3" name="Espace réservé du contenu 2">
            <a:extLst>
              <a:ext uri="{FF2B5EF4-FFF2-40B4-BE49-F238E27FC236}">
                <a16:creationId xmlns:a16="http://schemas.microsoft.com/office/drawing/2014/main" id="{CAF57800-21FA-954B-1170-8E6EFD0F30B0}"/>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spcAft>
                <a:spcPts val="0"/>
              </a:spcAft>
              <a:buFont typeface="Calibri" panose="020F0502020204030204" pitchFamily="34" charset="0"/>
              <a:buNone/>
              <a:tabLst>
                <a:tab pos="457200" algn="l"/>
              </a:tabLst>
            </a:pPr>
            <a:endParaRPr lang="en-US" sz="1500" b="1" dirty="0">
              <a:solidFill>
                <a:srgbClr val="FFFFFF"/>
              </a:solidFill>
            </a:endParaRPr>
          </a:p>
          <a:p>
            <a:pPr>
              <a:spcAft>
                <a:spcPts val="0"/>
              </a:spcAft>
              <a:buClr>
                <a:schemeClr val="bg1"/>
              </a:buClr>
              <a:buFont typeface="Wingdings" panose="05000000000000000000" pitchFamily="2" charset="2"/>
              <a:buChar char="v"/>
              <a:tabLst>
                <a:tab pos="457200" algn="l"/>
              </a:tabLst>
            </a:pPr>
            <a:r>
              <a:rPr lang="fr-FR" sz="1500" noProof="0" dirty="0">
                <a:solidFill>
                  <a:srgbClr val="FFFFFF"/>
                </a:solidFill>
              </a:rPr>
              <a:t>BERT</a:t>
            </a:r>
          </a:p>
        </p:txBody>
      </p:sp>
      <p:sp>
        <p:nvSpPr>
          <p:cNvPr id="20" name="Rectangle 19">
            <a:extLst>
              <a:ext uri="{FF2B5EF4-FFF2-40B4-BE49-F238E27FC236}">
                <a16:creationId xmlns:a16="http://schemas.microsoft.com/office/drawing/2014/main" id="{6187E8BF-B82E-8A6A-EFDD-D8C7173905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4" name="Espace réservé du numéro de diapositive 3">
            <a:extLst>
              <a:ext uri="{FF2B5EF4-FFF2-40B4-BE49-F238E27FC236}">
                <a16:creationId xmlns:a16="http://schemas.microsoft.com/office/drawing/2014/main" id="{75ED2740-6EB6-198F-9FBA-79D3C8321D4C}"/>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4D8B171-25EA-4950-AA82-4F9485406C51}" type="slidenum">
              <a:rPr lang="en-US" sz="1050" smtClean="0">
                <a:solidFill>
                  <a:schemeClr val="tx2"/>
                </a:solidFill>
              </a:rPr>
              <a:pPr defTabSz="914400">
                <a:spcAft>
                  <a:spcPts val="600"/>
                </a:spcAft>
              </a:pPr>
              <a:t>15</a:t>
            </a:fld>
            <a:endParaRPr lang="en-US" sz="1050">
              <a:solidFill>
                <a:schemeClr val="tx2"/>
              </a:solidFill>
            </a:endParaRPr>
          </a:p>
        </p:txBody>
      </p:sp>
      <p:pic>
        <p:nvPicPr>
          <p:cNvPr id="8" name="Image 7">
            <a:extLst>
              <a:ext uri="{FF2B5EF4-FFF2-40B4-BE49-F238E27FC236}">
                <a16:creationId xmlns:a16="http://schemas.microsoft.com/office/drawing/2014/main" id="{DED01A63-43C2-0719-F832-78F3F01146E0}"/>
              </a:ext>
            </a:extLst>
          </p:cNvPr>
          <p:cNvPicPr>
            <a:picLocks noChangeAspect="1"/>
          </p:cNvPicPr>
          <p:nvPr/>
        </p:nvPicPr>
        <p:blipFill>
          <a:blip r:embed="rId3"/>
          <a:stretch>
            <a:fillRect/>
          </a:stretch>
        </p:blipFill>
        <p:spPr>
          <a:xfrm>
            <a:off x="4513663" y="0"/>
            <a:ext cx="7344068" cy="3547725"/>
          </a:xfrm>
          <a:prstGeom prst="rect">
            <a:avLst/>
          </a:prstGeom>
        </p:spPr>
      </p:pic>
      <p:pic>
        <p:nvPicPr>
          <p:cNvPr id="5" name="Image 4">
            <a:extLst>
              <a:ext uri="{FF2B5EF4-FFF2-40B4-BE49-F238E27FC236}">
                <a16:creationId xmlns:a16="http://schemas.microsoft.com/office/drawing/2014/main" id="{2FC60CD9-A3F2-FAC9-BD90-47383D0B66A6}"/>
              </a:ext>
            </a:extLst>
          </p:cNvPr>
          <p:cNvPicPr>
            <a:picLocks noChangeAspect="1"/>
          </p:cNvPicPr>
          <p:nvPr/>
        </p:nvPicPr>
        <p:blipFill>
          <a:blip r:embed="rId4"/>
          <a:stretch>
            <a:fillRect/>
          </a:stretch>
        </p:blipFill>
        <p:spPr>
          <a:xfrm>
            <a:off x="4591046" y="3475691"/>
            <a:ext cx="7189302" cy="3012184"/>
          </a:xfrm>
          <a:prstGeom prst="rect">
            <a:avLst/>
          </a:prstGeom>
        </p:spPr>
      </p:pic>
    </p:spTree>
    <p:extLst>
      <p:ext uri="{BB962C8B-B14F-4D97-AF65-F5344CB8AC3E}">
        <p14:creationId xmlns:p14="http://schemas.microsoft.com/office/powerpoint/2010/main" val="2080445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650C49-93D4-FDBF-C82D-5441872C1D99}"/>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95490CF8-BDA6-33DC-68AA-FBF91E400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12" name="Rectangle 11">
            <a:extLst>
              <a:ext uri="{FF2B5EF4-FFF2-40B4-BE49-F238E27FC236}">
                <a16:creationId xmlns:a16="http://schemas.microsoft.com/office/drawing/2014/main" id="{97B7EE29-4DC3-153D-AE1A-FF4977569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14" name="Straight Connector 13">
            <a:extLst>
              <a:ext uri="{FF2B5EF4-FFF2-40B4-BE49-F238E27FC236}">
                <a16:creationId xmlns:a16="http://schemas.microsoft.com/office/drawing/2014/main" id="{967954EB-8461-8928-5D49-24B74EB6F8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B9C6BF46-E233-C113-1A41-3D127C493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CC9F3A-4FA7-20CD-DEE7-AB5B70285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768BA3CD-455B-1655-1C27-E0F74A2A8F96}"/>
              </a:ext>
            </a:extLst>
          </p:cNvPr>
          <p:cNvSpPr txBox="1">
            <a:spLocks/>
          </p:cNvSpPr>
          <p:nvPr/>
        </p:nvSpPr>
        <p:spPr>
          <a:xfrm>
            <a:off x="513337" y="547950"/>
            <a:ext cx="3042911" cy="2217828"/>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95000"/>
              </a:lnSpc>
              <a:spcAft>
                <a:spcPts val="600"/>
              </a:spcAft>
            </a:pPr>
            <a:r>
              <a:rPr lang="fr-FR" sz="3600" b="1" dirty="0">
                <a:solidFill>
                  <a:srgbClr val="FFFFFF"/>
                </a:solidFill>
              </a:rPr>
              <a:t>extraction de caractéristiques (</a:t>
            </a:r>
            <a:r>
              <a:rPr lang="fr-FR" sz="3600" b="1" dirty="0" err="1">
                <a:solidFill>
                  <a:srgbClr val="FFFFFF"/>
                </a:solidFill>
              </a:rPr>
              <a:t>feature</a:t>
            </a:r>
            <a:r>
              <a:rPr lang="fr-FR" sz="3600" b="1" dirty="0">
                <a:solidFill>
                  <a:srgbClr val="FFFFFF"/>
                </a:solidFill>
              </a:rPr>
              <a:t> extraction)</a:t>
            </a:r>
            <a:endParaRPr lang="en-US" sz="3600" b="1" dirty="0">
              <a:solidFill>
                <a:srgbClr val="FFFFFF"/>
              </a:solidFill>
            </a:endParaRPr>
          </a:p>
        </p:txBody>
      </p:sp>
      <p:sp>
        <p:nvSpPr>
          <p:cNvPr id="3" name="Espace réservé du contenu 2">
            <a:extLst>
              <a:ext uri="{FF2B5EF4-FFF2-40B4-BE49-F238E27FC236}">
                <a16:creationId xmlns:a16="http://schemas.microsoft.com/office/drawing/2014/main" id="{6D98D5BB-74B3-C582-FE9C-1C1E4BF4595E}"/>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spcAft>
                <a:spcPts val="0"/>
              </a:spcAft>
              <a:buFont typeface="Calibri" panose="020F0502020204030204" pitchFamily="34" charset="0"/>
              <a:buNone/>
              <a:tabLst>
                <a:tab pos="457200" algn="l"/>
              </a:tabLst>
            </a:pPr>
            <a:endParaRPr lang="en-US" sz="1500" b="1" dirty="0">
              <a:solidFill>
                <a:srgbClr val="FFFFFF"/>
              </a:solidFill>
            </a:endParaRPr>
          </a:p>
          <a:p>
            <a:pPr>
              <a:spcAft>
                <a:spcPts val="0"/>
              </a:spcAft>
              <a:buClr>
                <a:schemeClr val="bg1"/>
              </a:buClr>
              <a:buFont typeface="Wingdings" panose="05000000000000000000" pitchFamily="2" charset="2"/>
              <a:buChar char="v"/>
              <a:tabLst>
                <a:tab pos="457200" algn="l"/>
              </a:tabLst>
            </a:pPr>
            <a:r>
              <a:rPr lang="fr-FR" sz="1500" noProof="0" dirty="0">
                <a:solidFill>
                  <a:srgbClr val="FFFFFF"/>
                </a:solidFill>
              </a:rPr>
              <a:t> </a:t>
            </a:r>
            <a:r>
              <a:rPr lang="fr-FR" sz="1500" dirty="0">
                <a:solidFill>
                  <a:srgbClr val="FFFFFF"/>
                </a:solidFill>
              </a:rPr>
              <a:t>BERT</a:t>
            </a:r>
            <a:r>
              <a:rPr lang="fr-FR" sz="1500" noProof="0" dirty="0">
                <a:solidFill>
                  <a:srgbClr val="FFFFFF"/>
                </a:solidFill>
              </a:rPr>
              <a:t> </a:t>
            </a:r>
          </a:p>
        </p:txBody>
      </p:sp>
      <p:sp>
        <p:nvSpPr>
          <p:cNvPr id="20" name="Rectangle 19">
            <a:extLst>
              <a:ext uri="{FF2B5EF4-FFF2-40B4-BE49-F238E27FC236}">
                <a16:creationId xmlns:a16="http://schemas.microsoft.com/office/drawing/2014/main" id="{F7DC36EA-7BF8-D8A7-9EEE-B88B7D94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4" name="Espace réservé du numéro de diapositive 3">
            <a:extLst>
              <a:ext uri="{FF2B5EF4-FFF2-40B4-BE49-F238E27FC236}">
                <a16:creationId xmlns:a16="http://schemas.microsoft.com/office/drawing/2014/main" id="{54690644-9B01-2130-3B0A-5FBC92871F6D}"/>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4D8B171-25EA-4950-AA82-4F9485406C51}" type="slidenum">
              <a:rPr lang="en-US" sz="1050" smtClean="0">
                <a:solidFill>
                  <a:schemeClr val="tx2"/>
                </a:solidFill>
              </a:rPr>
              <a:pPr defTabSz="914400">
                <a:spcAft>
                  <a:spcPts val="600"/>
                </a:spcAft>
              </a:pPr>
              <a:t>16</a:t>
            </a:fld>
            <a:endParaRPr lang="en-US" sz="1050">
              <a:solidFill>
                <a:schemeClr val="tx2"/>
              </a:solidFill>
            </a:endParaRPr>
          </a:p>
        </p:txBody>
      </p:sp>
      <p:pic>
        <p:nvPicPr>
          <p:cNvPr id="7" name="Image 6">
            <a:extLst>
              <a:ext uri="{FF2B5EF4-FFF2-40B4-BE49-F238E27FC236}">
                <a16:creationId xmlns:a16="http://schemas.microsoft.com/office/drawing/2014/main" id="{9A0D8FC5-E230-4887-1F33-AEBFED20B80E}"/>
              </a:ext>
            </a:extLst>
          </p:cNvPr>
          <p:cNvPicPr>
            <a:picLocks noChangeAspect="1"/>
          </p:cNvPicPr>
          <p:nvPr/>
        </p:nvPicPr>
        <p:blipFill>
          <a:blip r:embed="rId3"/>
          <a:stretch>
            <a:fillRect/>
          </a:stretch>
        </p:blipFill>
        <p:spPr>
          <a:xfrm>
            <a:off x="4409887" y="1006800"/>
            <a:ext cx="7673177" cy="5155018"/>
          </a:xfrm>
          <a:prstGeom prst="rect">
            <a:avLst/>
          </a:prstGeom>
        </p:spPr>
      </p:pic>
    </p:spTree>
    <p:extLst>
      <p:ext uri="{BB962C8B-B14F-4D97-AF65-F5344CB8AC3E}">
        <p14:creationId xmlns:p14="http://schemas.microsoft.com/office/powerpoint/2010/main" val="3141255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CC9725-FD4E-C0B6-247B-D7CE7931702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9297EE45-E214-AF10-E9E1-37F5A918D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12" name="Rectangle 11">
            <a:extLst>
              <a:ext uri="{FF2B5EF4-FFF2-40B4-BE49-F238E27FC236}">
                <a16:creationId xmlns:a16="http://schemas.microsoft.com/office/drawing/2014/main" id="{B7BF39E7-9426-20F7-ED1A-01F3F3833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14" name="Straight Connector 13">
            <a:extLst>
              <a:ext uri="{FF2B5EF4-FFF2-40B4-BE49-F238E27FC236}">
                <a16:creationId xmlns:a16="http://schemas.microsoft.com/office/drawing/2014/main" id="{DA71C49B-E9C6-4A8B-4021-9B1048FAAC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0172ABFC-D90C-8C1D-6E72-848BCD7F7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5741670-7003-3D36-BD2F-8C8D67981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07ECE976-985C-B255-A984-9FEA67AF2537}"/>
              </a:ext>
            </a:extLst>
          </p:cNvPr>
          <p:cNvSpPr txBox="1">
            <a:spLocks/>
          </p:cNvSpPr>
          <p:nvPr/>
        </p:nvSpPr>
        <p:spPr>
          <a:xfrm>
            <a:off x="492370" y="516835"/>
            <a:ext cx="3084844" cy="21038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sz="3600" b="1" dirty="0">
                <a:solidFill>
                  <a:srgbClr val="FFFFFF"/>
                </a:solidFill>
              </a:rPr>
              <a:t>Extraction des features à </a:t>
            </a:r>
            <a:r>
              <a:rPr lang="en-US" sz="3600" b="1" dirty="0" err="1">
                <a:solidFill>
                  <a:srgbClr val="FFFFFF"/>
                </a:solidFill>
              </a:rPr>
              <a:t>partir</a:t>
            </a:r>
            <a:r>
              <a:rPr lang="en-US" sz="3600" b="1" dirty="0">
                <a:solidFill>
                  <a:srgbClr val="FFFFFF"/>
                </a:solidFill>
              </a:rPr>
              <a:t> des images :</a:t>
            </a:r>
            <a:endParaRPr lang="en-US" sz="3600" noProof="0" dirty="0">
              <a:solidFill>
                <a:srgbClr val="FFFFFF"/>
              </a:solidFill>
            </a:endParaRPr>
          </a:p>
        </p:txBody>
      </p:sp>
      <p:sp>
        <p:nvSpPr>
          <p:cNvPr id="3" name="Espace réservé du contenu 2">
            <a:extLst>
              <a:ext uri="{FF2B5EF4-FFF2-40B4-BE49-F238E27FC236}">
                <a16:creationId xmlns:a16="http://schemas.microsoft.com/office/drawing/2014/main" id="{BC106840-60D8-2585-A5A4-9DE617C5EFF1}"/>
              </a:ext>
            </a:extLst>
          </p:cNvPr>
          <p:cNvSpPr txBox="1">
            <a:spLocks/>
          </p:cNvSpPr>
          <p:nvPr/>
        </p:nvSpPr>
        <p:spPr>
          <a:xfrm>
            <a:off x="492371" y="2653800"/>
            <a:ext cx="3084844" cy="3335519"/>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spcAft>
                <a:spcPts val="0"/>
              </a:spcAft>
              <a:buFont typeface="Calibri" panose="020F0502020204030204" pitchFamily="34" charset="0"/>
              <a:buNone/>
              <a:tabLst>
                <a:tab pos="457200" algn="l"/>
              </a:tabLst>
            </a:pPr>
            <a:endParaRPr lang="en-US" sz="1500" b="1" dirty="0">
              <a:solidFill>
                <a:srgbClr val="FFFFFF"/>
              </a:solidFill>
            </a:endParaRPr>
          </a:p>
          <a:p>
            <a:pPr>
              <a:spcAft>
                <a:spcPts val="0"/>
              </a:spcAft>
              <a:buClr>
                <a:schemeClr val="bg1"/>
              </a:buClr>
              <a:buFont typeface="Wingdings" panose="05000000000000000000" pitchFamily="2" charset="2"/>
              <a:buChar char="v"/>
              <a:tabLst>
                <a:tab pos="457200" algn="l"/>
              </a:tabLst>
            </a:pPr>
            <a:r>
              <a:rPr lang="fr-FR" sz="1500" dirty="0">
                <a:solidFill>
                  <a:srgbClr val="FFFFFF"/>
                </a:solidFill>
              </a:rPr>
              <a:t>Création d’une fonction qui va charger les </a:t>
            </a:r>
            <a:r>
              <a:rPr lang="fr-FR" sz="1500" dirty="0" err="1">
                <a:solidFill>
                  <a:srgbClr val="FFFFFF"/>
                </a:solidFill>
              </a:rPr>
              <a:t>iimages</a:t>
            </a:r>
            <a:r>
              <a:rPr lang="fr-FR" sz="1500" dirty="0">
                <a:solidFill>
                  <a:srgbClr val="FFFFFF"/>
                </a:solidFill>
              </a:rPr>
              <a:t> grâce à nom de chaque image dans la </a:t>
            </a:r>
            <a:r>
              <a:rPr lang="fr-FR" sz="1500" dirty="0" err="1">
                <a:solidFill>
                  <a:srgbClr val="FFFFFF"/>
                </a:solidFill>
              </a:rPr>
              <a:t>dataframe</a:t>
            </a:r>
            <a:r>
              <a:rPr lang="fr-FR" sz="1500" dirty="0">
                <a:solidFill>
                  <a:srgbClr val="FFFFFF"/>
                </a:solidFill>
              </a:rPr>
              <a:t> </a:t>
            </a:r>
          </a:p>
          <a:p>
            <a:pPr>
              <a:spcAft>
                <a:spcPts val="0"/>
              </a:spcAft>
              <a:buClr>
                <a:schemeClr val="bg1"/>
              </a:buClr>
              <a:buFont typeface="Wingdings" panose="05000000000000000000" pitchFamily="2" charset="2"/>
              <a:buChar char="v"/>
              <a:tabLst>
                <a:tab pos="457200" algn="l"/>
              </a:tabLst>
            </a:pPr>
            <a:r>
              <a:rPr lang="fr-FR" sz="1500" b="1" noProof="0" dirty="0">
                <a:solidFill>
                  <a:srgbClr val="FFFFFF"/>
                </a:solidFill>
              </a:rPr>
              <a:t>Construction d’un chemin d’accès complet au fichier ou se trouve les image </a:t>
            </a:r>
          </a:p>
          <a:p>
            <a:pPr>
              <a:spcAft>
                <a:spcPts val="0"/>
              </a:spcAft>
              <a:buClr>
                <a:schemeClr val="bg1"/>
              </a:buClr>
              <a:buFont typeface="Wingdings" panose="05000000000000000000" pitchFamily="2" charset="2"/>
              <a:buChar char="v"/>
              <a:tabLst>
                <a:tab pos="457200" algn="l"/>
              </a:tabLst>
            </a:pPr>
            <a:r>
              <a:rPr lang="fr-FR" sz="1500" b="1" dirty="0">
                <a:solidFill>
                  <a:srgbClr val="FFFFFF"/>
                </a:solidFill>
              </a:rPr>
              <a:t>Lecture de chaque image avec </a:t>
            </a:r>
            <a:r>
              <a:rPr lang="fr-FR" sz="1500" b="1" dirty="0" err="1">
                <a:solidFill>
                  <a:srgbClr val="FFFFFF"/>
                </a:solidFill>
              </a:rPr>
              <a:t>openCV</a:t>
            </a:r>
            <a:r>
              <a:rPr lang="fr-FR" sz="1500" b="1" dirty="0">
                <a:solidFill>
                  <a:srgbClr val="FFFFFF"/>
                </a:solidFill>
              </a:rPr>
              <a:t> </a:t>
            </a:r>
          </a:p>
          <a:p>
            <a:pPr>
              <a:spcAft>
                <a:spcPts val="0"/>
              </a:spcAft>
              <a:buClr>
                <a:schemeClr val="bg1"/>
              </a:buClr>
              <a:buFont typeface="Wingdings" panose="05000000000000000000" pitchFamily="2" charset="2"/>
              <a:buChar char="v"/>
              <a:tabLst>
                <a:tab pos="457200" algn="l"/>
              </a:tabLst>
            </a:pPr>
            <a:r>
              <a:rPr lang="fr-FR" sz="1500" b="1" noProof="0" dirty="0" err="1">
                <a:solidFill>
                  <a:srgbClr val="FFFFFF"/>
                </a:solidFill>
              </a:rPr>
              <a:t>Redimetionnement</a:t>
            </a:r>
            <a:r>
              <a:rPr lang="fr-FR" sz="1500" b="1" noProof="0" dirty="0">
                <a:solidFill>
                  <a:srgbClr val="FFFFFF"/>
                </a:solidFill>
              </a:rPr>
              <a:t> des images </a:t>
            </a:r>
          </a:p>
          <a:p>
            <a:pPr>
              <a:spcAft>
                <a:spcPts val="0"/>
              </a:spcAft>
              <a:buClr>
                <a:schemeClr val="bg1"/>
              </a:buClr>
              <a:buFont typeface="Wingdings" panose="05000000000000000000" pitchFamily="2" charset="2"/>
              <a:buChar char="v"/>
              <a:tabLst>
                <a:tab pos="457200" algn="l"/>
              </a:tabLst>
            </a:pPr>
            <a:r>
              <a:rPr lang="fr-FR" sz="1500" b="1" dirty="0" err="1">
                <a:solidFill>
                  <a:srgbClr val="FFFFFF"/>
                </a:solidFill>
              </a:rPr>
              <a:t>Convertion</a:t>
            </a:r>
            <a:r>
              <a:rPr lang="fr-FR" sz="1500" b="1" dirty="0">
                <a:solidFill>
                  <a:srgbClr val="FFFFFF"/>
                </a:solidFill>
              </a:rPr>
              <a:t> en tableau </a:t>
            </a:r>
            <a:r>
              <a:rPr lang="fr-FR" sz="1500" b="1" dirty="0" err="1">
                <a:solidFill>
                  <a:srgbClr val="FFFFFF"/>
                </a:solidFill>
              </a:rPr>
              <a:t>numpy</a:t>
            </a:r>
            <a:r>
              <a:rPr lang="fr-FR" sz="1500" b="1" dirty="0">
                <a:solidFill>
                  <a:srgbClr val="FFFFFF"/>
                </a:solidFill>
              </a:rPr>
              <a:t> </a:t>
            </a:r>
          </a:p>
          <a:p>
            <a:pPr>
              <a:spcAft>
                <a:spcPts val="0"/>
              </a:spcAft>
              <a:buClr>
                <a:schemeClr val="bg1"/>
              </a:buClr>
              <a:buFont typeface="Wingdings" panose="05000000000000000000" pitchFamily="2" charset="2"/>
              <a:buChar char="v"/>
              <a:tabLst>
                <a:tab pos="457200" algn="l"/>
              </a:tabLst>
            </a:pPr>
            <a:r>
              <a:rPr lang="fr-FR" sz="1500" b="1" noProof="0" dirty="0">
                <a:solidFill>
                  <a:srgbClr val="FFFFFF"/>
                </a:solidFill>
              </a:rPr>
              <a:t>Affichage de la forme du tableau chargé.  </a:t>
            </a:r>
            <a:endParaRPr lang="en-US" sz="1500" b="1" noProof="0" dirty="0">
              <a:solidFill>
                <a:srgbClr val="FFFFFF"/>
              </a:solidFill>
            </a:endParaRPr>
          </a:p>
        </p:txBody>
      </p:sp>
      <p:sp>
        <p:nvSpPr>
          <p:cNvPr id="20" name="Rectangle 19">
            <a:extLst>
              <a:ext uri="{FF2B5EF4-FFF2-40B4-BE49-F238E27FC236}">
                <a16:creationId xmlns:a16="http://schemas.microsoft.com/office/drawing/2014/main" id="{B434333F-72F3-2B5B-3474-D57B30BC7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4" name="Espace réservé du numéro de diapositive 3">
            <a:extLst>
              <a:ext uri="{FF2B5EF4-FFF2-40B4-BE49-F238E27FC236}">
                <a16:creationId xmlns:a16="http://schemas.microsoft.com/office/drawing/2014/main" id="{F01834FF-067C-50C5-317E-5ED2196AC722}"/>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4D8B171-25EA-4950-AA82-4F9485406C51}" type="slidenum">
              <a:rPr lang="en-US" sz="1050" smtClean="0">
                <a:solidFill>
                  <a:schemeClr val="tx2"/>
                </a:solidFill>
              </a:rPr>
              <a:pPr defTabSz="914400">
                <a:spcAft>
                  <a:spcPts val="600"/>
                </a:spcAft>
              </a:pPr>
              <a:t>17</a:t>
            </a:fld>
            <a:endParaRPr lang="en-US" sz="1050">
              <a:solidFill>
                <a:schemeClr val="tx2"/>
              </a:solidFill>
            </a:endParaRPr>
          </a:p>
        </p:txBody>
      </p:sp>
      <p:pic>
        <p:nvPicPr>
          <p:cNvPr id="6" name="Image 5">
            <a:extLst>
              <a:ext uri="{FF2B5EF4-FFF2-40B4-BE49-F238E27FC236}">
                <a16:creationId xmlns:a16="http://schemas.microsoft.com/office/drawing/2014/main" id="{58E64D72-600F-DBBD-197D-02E2989D4575}"/>
              </a:ext>
            </a:extLst>
          </p:cNvPr>
          <p:cNvPicPr>
            <a:picLocks noChangeAspect="1"/>
          </p:cNvPicPr>
          <p:nvPr/>
        </p:nvPicPr>
        <p:blipFill>
          <a:blip r:embed="rId3"/>
          <a:stretch>
            <a:fillRect/>
          </a:stretch>
        </p:blipFill>
        <p:spPr>
          <a:xfrm>
            <a:off x="4278376" y="238652"/>
            <a:ext cx="7753967" cy="2856724"/>
          </a:xfrm>
          <a:prstGeom prst="rect">
            <a:avLst/>
          </a:prstGeom>
        </p:spPr>
      </p:pic>
      <p:pic>
        <p:nvPicPr>
          <p:cNvPr id="8" name="Image 7">
            <a:extLst>
              <a:ext uri="{FF2B5EF4-FFF2-40B4-BE49-F238E27FC236}">
                <a16:creationId xmlns:a16="http://schemas.microsoft.com/office/drawing/2014/main" id="{7A8DD381-8DCB-9342-C9DD-E696AA9F4531}"/>
              </a:ext>
            </a:extLst>
          </p:cNvPr>
          <p:cNvPicPr>
            <a:picLocks noChangeAspect="1"/>
          </p:cNvPicPr>
          <p:nvPr/>
        </p:nvPicPr>
        <p:blipFill>
          <a:blip r:embed="rId4"/>
          <a:stretch>
            <a:fillRect/>
          </a:stretch>
        </p:blipFill>
        <p:spPr>
          <a:xfrm>
            <a:off x="4716910" y="4624170"/>
            <a:ext cx="6742026" cy="705232"/>
          </a:xfrm>
          <a:prstGeom prst="rect">
            <a:avLst/>
          </a:prstGeom>
        </p:spPr>
      </p:pic>
      <p:sp>
        <p:nvSpPr>
          <p:cNvPr id="9" name="Flèche : bas 8">
            <a:extLst>
              <a:ext uri="{FF2B5EF4-FFF2-40B4-BE49-F238E27FC236}">
                <a16:creationId xmlns:a16="http://schemas.microsoft.com/office/drawing/2014/main" id="{87B82E9E-236A-61D1-6095-8D464DFBB2BB}"/>
              </a:ext>
            </a:extLst>
          </p:cNvPr>
          <p:cNvSpPr/>
          <p:nvPr/>
        </p:nvSpPr>
        <p:spPr>
          <a:xfrm>
            <a:off x="7474857" y="3207657"/>
            <a:ext cx="972457" cy="138691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72812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5BF9D8-E5BC-8765-D0D3-C911E496FFC8}"/>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1936B66-10B8-6D8B-1C8A-1536E25148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12" name="Rectangle 11">
            <a:extLst>
              <a:ext uri="{FF2B5EF4-FFF2-40B4-BE49-F238E27FC236}">
                <a16:creationId xmlns:a16="http://schemas.microsoft.com/office/drawing/2014/main" id="{FD574A97-3D37-0E24-69E3-AAC203DC9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14" name="Straight Connector 13">
            <a:extLst>
              <a:ext uri="{FF2B5EF4-FFF2-40B4-BE49-F238E27FC236}">
                <a16:creationId xmlns:a16="http://schemas.microsoft.com/office/drawing/2014/main" id="{E5837784-32B0-F777-B742-A75BC8DC35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B8D929E3-34A0-E7DA-2F1B-15494353F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07A115B-D3A7-3980-016C-8673B4287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4C626C63-1CA0-2216-10F1-BA000DBA7AD7}"/>
              </a:ext>
            </a:extLst>
          </p:cNvPr>
          <p:cNvSpPr txBox="1">
            <a:spLocks/>
          </p:cNvSpPr>
          <p:nvPr/>
        </p:nvSpPr>
        <p:spPr>
          <a:xfrm>
            <a:off x="492370" y="516835"/>
            <a:ext cx="3084844" cy="21038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fr-FR" sz="3600" b="1" dirty="0">
                <a:solidFill>
                  <a:srgbClr val="FFFFFF"/>
                </a:solidFill>
              </a:rPr>
              <a:t>Prétraitements </a:t>
            </a:r>
            <a:r>
              <a:rPr lang="fr-FR" sz="3600" b="1" dirty="0" err="1">
                <a:solidFill>
                  <a:srgbClr val="FFFFFF"/>
                </a:solidFill>
              </a:rPr>
              <a:t>OpenCV</a:t>
            </a:r>
            <a:r>
              <a:rPr lang="fr-FR" sz="3600" b="1" dirty="0">
                <a:solidFill>
                  <a:srgbClr val="FFFFFF"/>
                </a:solidFill>
              </a:rPr>
              <a:t> — Contraste, flou, égalisation</a:t>
            </a:r>
            <a:endParaRPr lang="en-US" sz="3600" noProof="0" dirty="0">
              <a:solidFill>
                <a:srgbClr val="FFFFFF"/>
              </a:solidFill>
            </a:endParaRPr>
          </a:p>
        </p:txBody>
      </p:sp>
      <p:sp>
        <p:nvSpPr>
          <p:cNvPr id="3" name="Espace réservé du contenu 2">
            <a:extLst>
              <a:ext uri="{FF2B5EF4-FFF2-40B4-BE49-F238E27FC236}">
                <a16:creationId xmlns:a16="http://schemas.microsoft.com/office/drawing/2014/main" id="{77B97CD7-589B-8031-492A-2A7CB39C3B01}"/>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spcAft>
                <a:spcPts val="0"/>
              </a:spcAft>
              <a:buFont typeface="Calibri" panose="020F0502020204030204" pitchFamily="34" charset="0"/>
              <a:buNone/>
              <a:tabLst>
                <a:tab pos="457200" algn="l"/>
              </a:tabLst>
            </a:pPr>
            <a:endParaRPr lang="en-US" sz="1500" b="1" dirty="0">
              <a:solidFill>
                <a:srgbClr val="FFFFFF"/>
              </a:solidFill>
            </a:endParaRPr>
          </a:p>
          <a:p>
            <a:pPr>
              <a:spcAft>
                <a:spcPts val="0"/>
              </a:spcAft>
              <a:buClr>
                <a:schemeClr val="bg1"/>
              </a:buClr>
              <a:buFont typeface="Wingdings" panose="05000000000000000000" pitchFamily="2" charset="2"/>
              <a:buChar char="v"/>
              <a:tabLst>
                <a:tab pos="457200" algn="l"/>
              </a:tabLst>
            </a:pPr>
            <a:r>
              <a:rPr lang="fr-FR" sz="1500" dirty="0">
                <a:solidFill>
                  <a:srgbClr val="FFFFFF"/>
                </a:solidFill>
              </a:rPr>
              <a:t>- Amélioration locale du contraste avec CLAHE sur la luminance (canal L du LAB)   </a:t>
            </a:r>
          </a:p>
          <a:p>
            <a:pPr>
              <a:spcAft>
                <a:spcPts val="0"/>
              </a:spcAft>
              <a:buClr>
                <a:schemeClr val="bg1"/>
              </a:buClr>
              <a:buFont typeface="Wingdings" panose="05000000000000000000" pitchFamily="2" charset="2"/>
              <a:buChar char="v"/>
              <a:tabLst>
                <a:tab pos="457200" algn="l"/>
              </a:tabLst>
            </a:pPr>
            <a:r>
              <a:rPr lang="fr-FR" sz="1500" dirty="0">
                <a:solidFill>
                  <a:srgbClr val="FFFFFF"/>
                </a:solidFill>
              </a:rPr>
              <a:t> - Réduction du bruit par un flou gaussien léger   </a:t>
            </a:r>
          </a:p>
          <a:p>
            <a:pPr>
              <a:spcAft>
                <a:spcPts val="0"/>
              </a:spcAft>
              <a:buClr>
                <a:schemeClr val="bg1"/>
              </a:buClr>
              <a:buFont typeface="Wingdings" panose="05000000000000000000" pitchFamily="2" charset="2"/>
              <a:buChar char="v"/>
              <a:tabLst>
                <a:tab pos="457200" algn="l"/>
              </a:tabLst>
            </a:pPr>
            <a:r>
              <a:rPr lang="fr-FR" sz="1500" dirty="0">
                <a:solidFill>
                  <a:srgbClr val="FFFFFF"/>
                </a:solidFill>
              </a:rPr>
              <a:t> - Optionnel : conversion en niveaux de gris        Paramètres :        </a:t>
            </a:r>
            <a:r>
              <a:rPr lang="fr-FR" sz="1500" dirty="0" err="1">
                <a:solidFill>
                  <a:srgbClr val="FFFFFF"/>
                </a:solidFill>
              </a:rPr>
              <a:t>img</a:t>
            </a:r>
            <a:r>
              <a:rPr lang="fr-FR" sz="1500" dirty="0">
                <a:solidFill>
                  <a:srgbClr val="FFFFFF"/>
                </a:solidFill>
              </a:rPr>
              <a:t> : image couleur BGR (</a:t>
            </a:r>
            <a:r>
              <a:rPr lang="fr-FR" sz="1500" dirty="0" err="1">
                <a:solidFill>
                  <a:srgbClr val="FFFFFF"/>
                </a:solidFill>
              </a:rPr>
              <a:t>OpenCV</a:t>
            </a:r>
            <a:r>
              <a:rPr lang="fr-FR" sz="1500" dirty="0">
                <a:solidFill>
                  <a:srgbClr val="FFFFFF"/>
                </a:solidFill>
              </a:rPr>
              <a:t>)        </a:t>
            </a:r>
            <a:r>
              <a:rPr lang="fr-FR" sz="1500" dirty="0" err="1">
                <a:solidFill>
                  <a:srgbClr val="FFFFFF"/>
                </a:solidFill>
              </a:rPr>
              <a:t>grayscale</a:t>
            </a:r>
            <a:r>
              <a:rPr lang="fr-FR" sz="1500" dirty="0">
                <a:solidFill>
                  <a:srgbClr val="FFFFFF"/>
                </a:solidFill>
              </a:rPr>
              <a:t> : </a:t>
            </a:r>
            <a:r>
              <a:rPr lang="fr-FR" sz="1500" dirty="0" err="1">
                <a:solidFill>
                  <a:srgbClr val="FFFFFF"/>
                </a:solidFill>
              </a:rPr>
              <a:t>bool</a:t>
            </a:r>
            <a:r>
              <a:rPr lang="fr-FR" sz="1500" dirty="0">
                <a:solidFill>
                  <a:srgbClr val="FFFFFF"/>
                </a:solidFill>
              </a:rPr>
              <a:t>, si </a:t>
            </a:r>
            <a:r>
              <a:rPr lang="fr-FR" sz="1500" dirty="0" err="1">
                <a:solidFill>
                  <a:srgbClr val="FFFFFF"/>
                </a:solidFill>
              </a:rPr>
              <a:t>True</a:t>
            </a:r>
            <a:r>
              <a:rPr lang="fr-FR" sz="1500" dirty="0">
                <a:solidFill>
                  <a:srgbClr val="FFFFFF"/>
                </a:solidFill>
              </a:rPr>
              <a:t> retourne une image en niveaux de gris</a:t>
            </a:r>
            <a:endParaRPr lang="en-US" sz="1500" b="1" noProof="0" dirty="0">
              <a:solidFill>
                <a:srgbClr val="FFFFFF"/>
              </a:solidFill>
            </a:endParaRPr>
          </a:p>
        </p:txBody>
      </p:sp>
      <p:sp>
        <p:nvSpPr>
          <p:cNvPr id="20" name="Rectangle 19">
            <a:extLst>
              <a:ext uri="{FF2B5EF4-FFF2-40B4-BE49-F238E27FC236}">
                <a16:creationId xmlns:a16="http://schemas.microsoft.com/office/drawing/2014/main" id="{BEDF2FF5-DBE6-E4E1-3CC1-4A5D08D83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4" name="Espace réservé du numéro de diapositive 3">
            <a:extLst>
              <a:ext uri="{FF2B5EF4-FFF2-40B4-BE49-F238E27FC236}">
                <a16:creationId xmlns:a16="http://schemas.microsoft.com/office/drawing/2014/main" id="{C8A0A296-BC26-2F74-8FFA-A758983BA206}"/>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4D8B171-25EA-4950-AA82-4F9485406C51}" type="slidenum">
              <a:rPr lang="en-US" sz="1050" smtClean="0">
                <a:solidFill>
                  <a:schemeClr val="tx2"/>
                </a:solidFill>
              </a:rPr>
              <a:pPr defTabSz="914400">
                <a:spcAft>
                  <a:spcPts val="600"/>
                </a:spcAft>
              </a:pPr>
              <a:t>18</a:t>
            </a:fld>
            <a:endParaRPr lang="en-US" sz="1050">
              <a:solidFill>
                <a:schemeClr val="tx2"/>
              </a:solidFill>
            </a:endParaRPr>
          </a:p>
        </p:txBody>
      </p:sp>
      <p:pic>
        <p:nvPicPr>
          <p:cNvPr id="7" name="Image 6">
            <a:extLst>
              <a:ext uri="{FF2B5EF4-FFF2-40B4-BE49-F238E27FC236}">
                <a16:creationId xmlns:a16="http://schemas.microsoft.com/office/drawing/2014/main" id="{D77021B2-535A-8A39-572F-DE8E64602533}"/>
              </a:ext>
            </a:extLst>
          </p:cNvPr>
          <p:cNvPicPr>
            <a:picLocks noChangeAspect="1"/>
          </p:cNvPicPr>
          <p:nvPr/>
        </p:nvPicPr>
        <p:blipFill>
          <a:blip r:embed="rId3"/>
          <a:stretch>
            <a:fillRect/>
          </a:stretch>
        </p:blipFill>
        <p:spPr>
          <a:xfrm>
            <a:off x="4152750" y="390328"/>
            <a:ext cx="7870345" cy="5771490"/>
          </a:xfrm>
          <a:prstGeom prst="rect">
            <a:avLst/>
          </a:prstGeom>
        </p:spPr>
      </p:pic>
    </p:spTree>
    <p:extLst>
      <p:ext uri="{BB962C8B-B14F-4D97-AF65-F5344CB8AC3E}">
        <p14:creationId xmlns:p14="http://schemas.microsoft.com/office/powerpoint/2010/main" val="101398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29192F-6B2E-B413-C23C-7F79679B14D8}"/>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2BC9F6D-B72E-C9F7-A8D6-7EA73483B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12" name="Rectangle 11">
            <a:extLst>
              <a:ext uri="{FF2B5EF4-FFF2-40B4-BE49-F238E27FC236}">
                <a16:creationId xmlns:a16="http://schemas.microsoft.com/office/drawing/2014/main" id="{2256A8EE-8D23-5C4D-3ED1-384CB2F7F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14" name="Straight Connector 13">
            <a:extLst>
              <a:ext uri="{FF2B5EF4-FFF2-40B4-BE49-F238E27FC236}">
                <a16:creationId xmlns:a16="http://schemas.microsoft.com/office/drawing/2014/main" id="{6DDC25F0-1653-B283-D884-A06EADB0D0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8068CDFE-BFB9-E248-9A54-A26F65515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EFC3BA0-EA94-663B-E25A-855048F6F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CBCE98A6-84BC-6486-A4CB-6BE0E156BFAD}"/>
              </a:ext>
            </a:extLst>
          </p:cNvPr>
          <p:cNvSpPr txBox="1">
            <a:spLocks/>
          </p:cNvSpPr>
          <p:nvPr/>
        </p:nvSpPr>
        <p:spPr>
          <a:xfrm>
            <a:off x="492369" y="516835"/>
            <a:ext cx="3384481" cy="192330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fr-FR" sz="3600" b="1" dirty="0">
                <a:solidFill>
                  <a:srgbClr val="FFFFFF"/>
                </a:solidFill>
              </a:rPr>
              <a:t>Extraction de descripteurs</a:t>
            </a:r>
            <a:endParaRPr lang="en-US" sz="3600" noProof="0" dirty="0">
              <a:solidFill>
                <a:srgbClr val="FFFFFF"/>
              </a:solidFill>
            </a:endParaRPr>
          </a:p>
        </p:txBody>
      </p:sp>
      <p:sp>
        <p:nvSpPr>
          <p:cNvPr id="3" name="Espace réservé du contenu 2">
            <a:extLst>
              <a:ext uri="{FF2B5EF4-FFF2-40B4-BE49-F238E27FC236}">
                <a16:creationId xmlns:a16="http://schemas.microsoft.com/office/drawing/2014/main" id="{CD58777E-8AC8-01BF-1257-FDE8390A9879}"/>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spcAft>
                <a:spcPts val="0"/>
              </a:spcAft>
              <a:buFont typeface="Calibri" panose="020F0502020204030204" pitchFamily="34" charset="0"/>
              <a:buNone/>
              <a:tabLst>
                <a:tab pos="457200" algn="l"/>
              </a:tabLst>
            </a:pPr>
            <a:endParaRPr lang="en-US" sz="1500" b="1" dirty="0">
              <a:solidFill>
                <a:srgbClr val="FFFFFF"/>
              </a:solidFill>
            </a:endParaRPr>
          </a:p>
          <a:p>
            <a:pPr>
              <a:spcAft>
                <a:spcPts val="0"/>
              </a:spcAft>
              <a:buClr>
                <a:schemeClr val="bg1"/>
              </a:buClr>
              <a:buFont typeface="Wingdings" panose="05000000000000000000" pitchFamily="2" charset="2"/>
              <a:buChar char="v"/>
              <a:tabLst>
                <a:tab pos="457200" algn="l"/>
              </a:tabLst>
            </a:pPr>
            <a:r>
              <a:rPr lang="fr-FR" sz="1500" dirty="0">
                <a:solidFill>
                  <a:srgbClr val="FFFFFF"/>
                </a:solidFill>
              </a:rPr>
              <a:t> </a:t>
            </a:r>
            <a:r>
              <a:rPr lang="en-US" sz="1500" dirty="0">
                <a:solidFill>
                  <a:srgbClr val="FFFFFF"/>
                </a:solidFill>
              </a:rPr>
              <a:t>ORB (Oriented FAST and Rotated BRIEF)</a:t>
            </a:r>
          </a:p>
          <a:p>
            <a:pPr>
              <a:spcAft>
                <a:spcPts val="0"/>
              </a:spcAft>
              <a:buClr>
                <a:schemeClr val="bg1"/>
              </a:buClr>
              <a:buFont typeface="Wingdings" panose="05000000000000000000" pitchFamily="2" charset="2"/>
              <a:buChar char="v"/>
              <a:tabLst>
                <a:tab pos="457200" algn="l"/>
              </a:tabLst>
            </a:pPr>
            <a:r>
              <a:rPr lang="fr-FR" sz="1500" dirty="0">
                <a:solidFill>
                  <a:srgbClr val="FFFFFF"/>
                </a:solidFill>
              </a:rPr>
              <a:t> SIFT (</a:t>
            </a:r>
            <a:r>
              <a:rPr lang="fr-FR" sz="1500" dirty="0" err="1">
                <a:solidFill>
                  <a:srgbClr val="FFFFFF"/>
                </a:solidFill>
              </a:rPr>
              <a:t>Scale</a:t>
            </a:r>
            <a:r>
              <a:rPr lang="fr-FR" sz="1500" dirty="0">
                <a:solidFill>
                  <a:srgbClr val="FFFFFF"/>
                </a:solidFill>
              </a:rPr>
              <a:t>-Invariant </a:t>
            </a:r>
            <a:r>
              <a:rPr lang="fr-FR" sz="1500" dirty="0" err="1">
                <a:solidFill>
                  <a:srgbClr val="FFFFFF"/>
                </a:solidFill>
              </a:rPr>
              <a:t>Feature</a:t>
            </a:r>
            <a:r>
              <a:rPr lang="fr-FR" sz="1500" dirty="0">
                <a:solidFill>
                  <a:srgbClr val="FFFFFF"/>
                </a:solidFill>
              </a:rPr>
              <a:t> </a:t>
            </a:r>
            <a:r>
              <a:rPr lang="fr-FR" sz="1500" dirty="0" err="1">
                <a:solidFill>
                  <a:srgbClr val="FFFFFF"/>
                </a:solidFill>
              </a:rPr>
              <a:t>Transform</a:t>
            </a:r>
            <a:r>
              <a:rPr lang="fr-FR" sz="1500" dirty="0">
                <a:solidFill>
                  <a:srgbClr val="FFFFFF"/>
                </a:solidFill>
              </a:rPr>
              <a:t>)</a:t>
            </a:r>
          </a:p>
          <a:p>
            <a:pPr>
              <a:spcAft>
                <a:spcPts val="0"/>
              </a:spcAft>
              <a:buClr>
                <a:schemeClr val="bg1"/>
              </a:buClr>
              <a:buFont typeface="Wingdings" panose="05000000000000000000" pitchFamily="2" charset="2"/>
              <a:buChar char="v"/>
              <a:tabLst>
                <a:tab pos="457200" algn="l"/>
              </a:tabLst>
            </a:pPr>
            <a:r>
              <a:rPr lang="fr-FR" sz="1500" dirty="0">
                <a:solidFill>
                  <a:srgbClr val="FFFFFF"/>
                </a:solidFill>
              </a:rPr>
              <a:t> VGG16</a:t>
            </a:r>
          </a:p>
          <a:p>
            <a:pPr>
              <a:spcAft>
                <a:spcPts val="0"/>
              </a:spcAft>
              <a:buClr>
                <a:schemeClr val="bg1"/>
              </a:buClr>
              <a:buFont typeface="Wingdings" panose="05000000000000000000" pitchFamily="2" charset="2"/>
              <a:buChar char="v"/>
              <a:tabLst>
                <a:tab pos="457200" algn="l"/>
              </a:tabLst>
            </a:pPr>
            <a:r>
              <a:rPr lang="fr-FR" sz="1500" dirty="0">
                <a:solidFill>
                  <a:srgbClr val="FFFFFF"/>
                </a:solidFill>
              </a:rPr>
              <a:t> ResNet-50</a:t>
            </a:r>
          </a:p>
          <a:p>
            <a:pPr>
              <a:spcAft>
                <a:spcPts val="0"/>
              </a:spcAft>
              <a:buClr>
                <a:schemeClr val="bg1"/>
              </a:buClr>
              <a:buFont typeface="Wingdings" panose="05000000000000000000" pitchFamily="2" charset="2"/>
              <a:buChar char="v"/>
              <a:tabLst>
                <a:tab pos="457200" algn="l"/>
              </a:tabLst>
            </a:pPr>
            <a:r>
              <a:rPr lang="fr-FR" sz="1500" dirty="0">
                <a:solidFill>
                  <a:srgbClr val="FFFFFF"/>
                </a:solidFill>
              </a:rPr>
              <a:t>MobileNetV2</a:t>
            </a:r>
          </a:p>
        </p:txBody>
      </p:sp>
      <p:sp>
        <p:nvSpPr>
          <p:cNvPr id="20" name="Rectangle 19">
            <a:extLst>
              <a:ext uri="{FF2B5EF4-FFF2-40B4-BE49-F238E27FC236}">
                <a16:creationId xmlns:a16="http://schemas.microsoft.com/office/drawing/2014/main" id="{068324BE-6152-13AC-ADA5-5822C2463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4" name="Espace réservé du numéro de diapositive 3">
            <a:extLst>
              <a:ext uri="{FF2B5EF4-FFF2-40B4-BE49-F238E27FC236}">
                <a16:creationId xmlns:a16="http://schemas.microsoft.com/office/drawing/2014/main" id="{F2851C6D-6460-F110-7B22-7108507C9490}"/>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4D8B171-25EA-4950-AA82-4F9485406C51}" type="slidenum">
              <a:rPr lang="en-US" sz="1050" smtClean="0">
                <a:solidFill>
                  <a:schemeClr val="tx2"/>
                </a:solidFill>
              </a:rPr>
              <a:pPr defTabSz="914400">
                <a:spcAft>
                  <a:spcPts val="600"/>
                </a:spcAft>
              </a:pPr>
              <a:t>19</a:t>
            </a:fld>
            <a:endParaRPr lang="en-US" sz="1050">
              <a:solidFill>
                <a:schemeClr val="tx2"/>
              </a:solidFill>
            </a:endParaRPr>
          </a:p>
        </p:txBody>
      </p:sp>
      <p:sp>
        <p:nvSpPr>
          <p:cNvPr id="5" name="ZoneTexte 4">
            <a:extLst>
              <a:ext uri="{FF2B5EF4-FFF2-40B4-BE49-F238E27FC236}">
                <a16:creationId xmlns:a16="http://schemas.microsoft.com/office/drawing/2014/main" id="{E058287B-4BAD-0F6E-6519-8EE7BAD492AE}"/>
              </a:ext>
            </a:extLst>
          </p:cNvPr>
          <p:cNvSpPr txBox="1"/>
          <p:nvPr/>
        </p:nvSpPr>
        <p:spPr>
          <a:xfrm>
            <a:off x="4346222" y="338667"/>
            <a:ext cx="7515433" cy="6186309"/>
          </a:xfrm>
          <a:prstGeom prst="rect">
            <a:avLst/>
          </a:prstGeom>
          <a:noFill/>
        </p:spPr>
        <p:txBody>
          <a:bodyPr wrap="square" rtlCol="0">
            <a:spAutoFit/>
          </a:bodyPr>
          <a:lstStyle/>
          <a:p>
            <a:r>
              <a:rPr lang="fr-FR" dirty="0"/>
              <a:t>🔹 ORB (</a:t>
            </a:r>
            <a:r>
              <a:rPr lang="fr-FR" dirty="0" err="1"/>
              <a:t>Oriented</a:t>
            </a:r>
            <a:r>
              <a:rPr lang="fr-FR" dirty="0"/>
              <a:t> FAST and </a:t>
            </a:r>
            <a:r>
              <a:rPr lang="fr-FR" dirty="0" err="1"/>
              <a:t>Rotated</a:t>
            </a:r>
            <a:r>
              <a:rPr lang="fr-FR" dirty="0"/>
              <a:t> BRIEF)</a:t>
            </a:r>
          </a:p>
          <a:p>
            <a:pPr marL="742950" lvl="1" indent="-285750">
              <a:buFont typeface="Arial" panose="020B0604020202020204" pitchFamily="34" charset="0"/>
              <a:buChar char="•"/>
            </a:pPr>
            <a:r>
              <a:rPr lang="fr-FR" dirty="0"/>
              <a:t>Méthode / algorithme de détection et description de points clés en images.</a:t>
            </a:r>
          </a:p>
          <a:p>
            <a:pPr marL="742950" lvl="1" indent="-285750">
              <a:buFont typeface="Arial" panose="020B0604020202020204" pitchFamily="34" charset="0"/>
              <a:buChar char="•"/>
            </a:pPr>
            <a:r>
              <a:rPr lang="fr-FR" dirty="0"/>
              <a:t>Combine deux idées :</a:t>
            </a:r>
          </a:p>
          <a:p>
            <a:pPr marL="1200150" lvl="2" indent="-285750">
              <a:buFont typeface="Arial" panose="020B0604020202020204" pitchFamily="34" charset="0"/>
              <a:buChar char="•"/>
            </a:pPr>
            <a:r>
              <a:rPr lang="fr-FR" dirty="0"/>
              <a:t>FAST (détecteur de coins rapide)</a:t>
            </a:r>
          </a:p>
          <a:p>
            <a:pPr marL="1200150" lvl="2" indent="-285750">
              <a:buFont typeface="Arial" panose="020B0604020202020204" pitchFamily="34" charset="0"/>
              <a:buChar char="•"/>
            </a:pPr>
            <a:r>
              <a:rPr lang="fr-FR" dirty="0"/>
              <a:t>BRIEF (descripteur binaire efficace).</a:t>
            </a:r>
          </a:p>
          <a:p>
            <a:pPr marL="742950" lvl="1" indent="-285750">
              <a:buFont typeface="Arial" panose="020B0604020202020204" pitchFamily="34" charset="0"/>
              <a:buChar char="•"/>
            </a:pPr>
            <a:r>
              <a:rPr lang="fr-FR" dirty="0"/>
              <a:t>Avantage : rapide, léger, gratuit (pas de brevet).</a:t>
            </a:r>
          </a:p>
          <a:p>
            <a:pPr marL="742950" lvl="1" indent="-285750">
              <a:buFont typeface="Arial" panose="020B0604020202020204" pitchFamily="34" charset="0"/>
              <a:buChar char="•"/>
            </a:pPr>
            <a:r>
              <a:rPr lang="fr-FR" dirty="0"/>
              <a:t>Utilisation : reconnaissance d’objets, SLAM (vision robotique), AR.</a:t>
            </a:r>
          </a:p>
          <a:p>
            <a:r>
              <a:rPr lang="fr-FR" dirty="0"/>
              <a:t>🔹 SIFT (</a:t>
            </a:r>
            <a:r>
              <a:rPr lang="fr-FR" dirty="0" err="1"/>
              <a:t>Scale</a:t>
            </a:r>
            <a:r>
              <a:rPr lang="fr-FR" dirty="0"/>
              <a:t>-Invariant </a:t>
            </a:r>
            <a:r>
              <a:rPr lang="fr-FR" dirty="0" err="1"/>
              <a:t>Feature</a:t>
            </a:r>
            <a:r>
              <a:rPr lang="fr-FR" dirty="0"/>
              <a:t> </a:t>
            </a:r>
            <a:r>
              <a:rPr lang="fr-FR" dirty="0" err="1"/>
              <a:t>Transform</a:t>
            </a:r>
            <a:r>
              <a:rPr lang="fr-FR" dirty="0"/>
              <a:t>)</a:t>
            </a:r>
          </a:p>
          <a:p>
            <a:pPr marL="742950" lvl="1" indent="-285750">
              <a:buFont typeface="Arial" panose="020B0604020202020204" pitchFamily="34" charset="0"/>
              <a:buChar char="•"/>
            </a:pPr>
            <a:r>
              <a:rPr lang="fr-FR" dirty="0"/>
              <a:t>Algorithme de détection et description de points clés (vision par ordinateur).</a:t>
            </a:r>
          </a:p>
          <a:p>
            <a:pPr marL="742950" lvl="1" indent="-285750">
              <a:buFont typeface="Arial" panose="020B0604020202020204" pitchFamily="34" charset="0"/>
              <a:buChar char="•"/>
            </a:pPr>
            <a:r>
              <a:rPr lang="fr-FR" dirty="0"/>
              <a:t>Invariant à :</a:t>
            </a:r>
          </a:p>
          <a:p>
            <a:pPr marL="1200150" lvl="2" indent="-285750">
              <a:buFont typeface="Arial" panose="020B0604020202020204" pitchFamily="34" charset="0"/>
              <a:buChar char="•"/>
            </a:pPr>
            <a:r>
              <a:rPr lang="fr-FR" dirty="0"/>
              <a:t>l’échelle (zoom), la rotation, les changements d’éclairage.</a:t>
            </a:r>
          </a:p>
          <a:p>
            <a:pPr marL="742950" lvl="1" indent="-285750">
              <a:buFont typeface="Arial" panose="020B0604020202020204" pitchFamily="34" charset="0"/>
              <a:buChar char="•"/>
            </a:pPr>
            <a:r>
              <a:rPr lang="fr-FR" dirty="0"/>
              <a:t>Produit des descripteurs robustes → très utilisé en </a:t>
            </a:r>
            <a:r>
              <a:rPr lang="fr-FR" dirty="0" err="1"/>
              <a:t>matching</a:t>
            </a:r>
            <a:r>
              <a:rPr lang="fr-FR" dirty="0"/>
              <a:t> d’images.</a:t>
            </a:r>
          </a:p>
          <a:p>
            <a:pPr marL="742950" lvl="1" indent="-285750">
              <a:buFont typeface="Arial" panose="020B0604020202020204" pitchFamily="34" charset="0"/>
              <a:buChar char="•"/>
            </a:pPr>
            <a:r>
              <a:rPr lang="fr-FR" dirty="0"/>
              <a:t>Limite : lent et breveté (moins utilisé aujourd’hui dans l’industrie).</a:t>
            </a:r>
          </a:p>
          <a:p>
            <a:r>
              <a:rPr lang="fr-FR" dirty="0"/>
              <a:t>🔹 VGG16</a:t>
            </a:r>
          </a:p>
          <a:p>
            <a:pPr marL="742950" lvl="1" indent="-285750">
              <a:buFont typeface="Arial" panose="020B0604020202020204" pitchFamily="34" charset="0"/>
              <a:buChar char="•"/>
            </a:pPr>
            <a:r>
              <a:rPr lang="fr-FR" dirty="0"/>
              <a:t>Modèle de </a:t>
            </a:r>
            <a:r>
              <a:rPr lang="fr-FR" dirty="0" err="1"/>
              <a:t>deep</a:t>
            </a:r>
            <a:r>
              <a:rPr lang="fr-FR" dirty="0"/>
              <a:t> </a:t>
            </a:r>
            <a:r>
              <a:rPr lang="fr-FR" dirty="0" err="1"/>
              <a:t>learning</a:t>
            </a:r>
            <a:r>
              <a:rPr lang="fr-FR" dirty="0"/>
              <a:t> (CNN) pour la classification d’images.</a:t>
            </a:r>
          </a:p>
          <a:p>
            <a:pPr marL="742950" lvl="1" indent="-285750">
              <a:buFont typeface="Arial" panose="020B0604020202020204" pitchFamily="34" charset="0"/>
              <a:buChar char="•"/>
            </a:pPr>
            <a:r>
              <a:rPr lang="fr-FR" dirty="0"/>
              <a:t>Développé par l’Université d’Oxford (Visual </a:t>
            </a:r>
            <a:r>
              <a:rPr lang="fr-FR" dirty="0" err="1"/>
              <a:t>Geometry</a:t>
            </a:r>
            <a:r>
              <a:rPr lang="fr-FR" dirty="0"/>
              <a:t> Group).</a:t>
            </a:r>
          </a:p>
          <a:p>
            <a:pPr marL="742950" lvl="1" indent="-285750">
              <a:buFont typeface="Arial" panose="020B0604020202020204" pitchFamily="34" charset="0"/>
              <a:buChar char="•"/>
            </a:pPr>
            <a:r>
              <a:rPr lang="fr-FR" dirty="0"/>
              <a:t>Architecture : 16 couches profondes (convolutions + </a:t>
            </a:r>
            <a:r>
              <a:rPr lang="fr-FR" dirty="0" err="1"/>
              <a:t>pooling</a:t>
            </a:r>
            <a:r>
              <a:rPr lang="fr-FR" dirty="0"/>
              <a:t> + </a:t>
            </a:r>
            <a:r>
              <a:rPr lang="fr-FR" dirty="0" err="1"/>
              <a:t>fully</a:t>
            </a:r>
            <a:r>
              <a:rPr lang="fr-FR" dirty="0"/>
              <a:t> </a:t>
            </a:r>
            <a:r>
              <a:rPr lang="fr-FR" dirty="0" err="1"/>
              <a:t>connected</a:t>
            </a:r>
            <a:r>
              <a:rPr lang="fr-FR" dirty="0"/>
              <a:t>).</a:t>
            </a:r>
          </a:p>
          <a:p>
            <a:pPr marL="742950" lvl="1" indent="-285750">
              <a:buFont typeface="Arial" panose="020B0604020202020204" pitchFamily="34" charset="0"/>
              <a:buChar char="•"/>
            </a:pPr>
            <a:r>
              <a:rPr lang="fr-FR" dirty="0"/>
              <a:t>Simplicité d’architecture mais très lourd (beaucoup de paramètres).</a:t>
            </a:r>
          </a:p>
          <a:p>
            <a:pPr marL="742950" lvl="1" indent="-285750">
              <a:buFont typeface="Arial" panose="020B0604020202020204" pitchFamily="34" charset="0"/>
              <a:buChar char="•"/>
            </a:pPr>
            <a:r>
              <a:rPr lang="fr-FR" dirty="0"/>
              <a:t>Utilisation : benchmark, transfert </a:t>
            </a:r>
            <a:r>
              <a:rPr lang="fr-FR" dirty="0" err="1"/>
              <a:t>learning</a:t>
            </a:r>
            <a:r>
              <a:rPr lang="fr-FR" dirty="0"/>
              <a:t>.</a:t>
            </a:r>
          </a:p>
        </p:txBody>
      </p:sp>
    </p:spTree>
    <p:extLst>
      <p:ext uri="{BB962C8B-B14F-4D97-AF65-F5344CB8AC3E}">
        <p14:creationId xmlns:p14="http://schemas.microsoft.com/office/powerpoint/2010/main" val="1809645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41CDF6-2E5B-EC42-E927-1B3BB945A362}"/>
            </a:ext>
          </a:extLst>
        </p:cNvPr>
        <p:cNvGrpSpPr/>
        <p:nvPr/>
      </p:nvGrpSpPr>
      <p:grpSpPr>
        <a:xfrm>
          <a:off x="0" y="0"/>
          <a:ext cx="0" cy="0"/>
          <a:chOff x="0" y="0"/>
          <a:chExt cx="0" cy="0"/>
        </a:xfrm>
      </p:grpSpPr>
      <p:sp>
        <p:nvSpPr>
          <p:cNvPr id="55" name="Rectangle 54">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57" name="Rectangle 56">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59" name="Straight Connector 58">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61" name="Rectangle 60">
            <a:extLst>
              <a:ext uri="{FF2B5EF4-FFF2-40B4-BE49-F238E27FC236}">
                <a16:creationId xmlns:a16="http://schemas.microsoft.com/office/drawing/2014/main" id="{A6B16355-27FB-445B-B646-02AB73637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28BA0C69-1A18-B3D3-1EDB-464FA247C2EB}"/>
              </a:ext>
            </a:extLst>
          </p:cNvPr>
          <p:cNvSpPr>
            <a:spLocks noGrp="1"/>
          </p:cNvSpPr>
          <p:nvPr>
            <p:ph type="title"/>
          </p:nvPr>
        </p:nvSpPr>
        <p:spPr>
          <a:xfrm>
            <a:off x="8177212" y="634946"/>
            <a:ext cx="3372529" cy="5055904"/>
          </a:xfrm>
        </p:spPr>
        <p:txBody>
          <a:bodyPr vert="horz" lIns="91440" tIns="45720" rIns="91440" bIns="45720" rtlCol="0" anchor="ctr">
            <a:normAutofit/>
          </a:bodyPr>
          <a:lstStyle/>
          <a:p>
            <a:r>
              <a:rPr lang="en-US" noProof="0"/>
              <a:t>Sommaire</a:t>
            </a:r>
          </a:p>
        </p:txBody>
      </p:sp>
      <p:cxnSp>
        <p:nvCxnSpPr>
          <p:cNvPr id="63" name="Straight Connector 62">
            <a:extLst>
              <a:ext uri="{FF2B5EF4-FFF2-40B4-BE49-F238E27FC236}">
                <a16:creationId xmlns:a16="http://schemas.microsoft.com/office/drawing/2014/main" id="{06DA680F-F6AC-453E-A8BF-C5BDED2851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6978" y="1791298"/>
            <a:ext cx="0" cy="274320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6B3BF2E5-C3AB-441F-A430-491119C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67" name="Rectangle 66">
            <a:extLst>
              <a:ext uri="{FF2B5EF4-FFF2-40B4-BE49-F238E27FC236}">
                <a16:creationId xmlns:a16="http://schemas.microsoft.com/office/drawing/2014/main" id="{DD07C90B-B81A-473B-8919-CA924E61F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5" name="Espace réservé du numéro de diapositive 4">
            <a:extLst>
              <a:ext uri="{FF2B5EF4-FFF2-40B4-BE49-F238E27FC236}">
                <a16:creationId xmlns:a16="http://schemas.microsoft.com/office/drawing/2014/main" id="{E97F5C92-46C7-6B65-DA47-BF851ADB9129}"/>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A4D8B171-25EA-4950-AA82-4F9485406C51}" type="slidenum">
              <a:rPr lang="en-US" sz="1050">
                <a:solidFill>
                  <a:srgbClr val="FFFFFF"/>
                </a:solidFill>
              </a:rPr>
              <a:pPr>
                <a:spcAft>
                  <a:spcPts val="600"/>
                </a:spcAft>
              </a:pPr>
              <a:t>2</a:t>
            </a:fld>
            <a:endParaRPr lang="en-US" sz="1050">
              <a:solidFill>
                <a:srgbClr val="FFFFFF"/>
              </a:solidFill>
            </a:endParaRPr>
          </a:p>
        </p:txBody>
      </p:sp>
      <p:graphicFrame>
        <p:nvGraphicFramePr>
          <p:cNvPr id="50" name="ZoneTexte 6">
            <a:extLst>
              <a:ext uri="{FF2B5EF4-FFF2-40B4-BE49-F238E27FC236}">
                <a16:creationId xmlns:a16="http://schemas.microsoft.com/office/drawing/2014/main" id="{EAC428DD-6AE1-3B7B-84AE-2E2AE8A0004D}"/>
              </a:ext>
            </a:extLst>
          </p:cNvPr>
          <p:cNvGraphicFramePr/>
          <p:nvPr>
            <p:extLst>
              <p:ext uri="{D42A27DB-BD31-4B8C-83A1-F6EECF244321}">
                <p14:modId xmlns:p14="http://schemas.microsoft.com/office/powerpoint/2010/main" val="2944893360"/>
              </p:ext>
            </p:extLst>
          </p:nvPr>
        </p:nvGraphicFramePr>
        <p:xfrm>
          <a:off x="633413" y="639763"/>
          <a:ext cx="6910387" cy="5051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8388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E93689D-9ABF-E5C2-0A47-F9075B0133DB}"/>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9EC195AB-D1FA-BF26-AA79-E523FCCFD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12" name="Rectangle 11">
            <a:extLst>
              <a:ext uri="{FF2B5EF4-FFF2-40B4-BE49-F238E27FC236}">
                <a16:creationId xmlns:a16="http://schemas.microsoft.com/office/drawing/2014/main" id="{C343C244-D7D0-B51B-7F86-BC57E5497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14" name="Straight Connector 13">
            <a:extLst>
              <a:ext uri="{FF2B5EF4-FFF2-40B4-BE49-F238E27FC236}">
                <a16:creationId xmlns:a16="http://schemas.microsoft.com/office/drawing/2014/main" id="{3BF4AA80-BD21-1999-381F-1E40ECBEF5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60C7498E-9955-A2EC-7F2C-818432B2E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C28EA2-BDB1-45CD-E392-794AE66CA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D759C972-BDD5-14AD-ED4E-44EE9AB6A436}"/>
              </a:ext>
            </a:extLst>
          </p:cNvPr>
          <p:cNvSpPr txBox="1">
            <a:spLocks/>
          </p:cNvSpPr>
          <p:nvPr/>
        </p:nvSpPr>
        <p:spPr>
          <a:xfrm>
            <a:off x="492369" y="516835"/>
            <a:ext cx="3384481" cy="192330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fr-FR" sz="3600" b="1" dirty="0">
                <a:solidFill>
                  <a:srgbClr val="FFFFFF"/>
                </a:solidFill>
              </a:rPr>
              <a:t>Extraction de descripteurs</a:t>
            </a:r>
            <a:endParaRPr lang="en-US" sz="3600" noProof="0" dirty="0">
              <a:solidFill>
                <a:srgbClr val="FFFFFF"/>
              </a:solidFill>
            </a:endParaRPr>
          </a:p>
        </p:txBody>
      </p:sp>
      <p:sp>
        <p:nvSpPr>
          <p:cNvPr id="3" name="Espace réservé du contenu 2">
            <a:extLst>
              <a:ext uri="{FF2B5EF4-FFF2-40B4-BE49-F238E27FC236}">
                <a16:creationId xmlns:a16="http://schemas.microsoft.com/office/drawing/2014/main" id="{DA18441D-11B9-11E2-C4A6-EC310DF4D7FB}"/>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spcAft>
                <a:spcPts val="0"/>
              </a:spcAft>
              <a:buFont typeface="Calibri" panose="020F0502020204030204" pitchFamily="34" charset="0"/>
              <a:buNone/>
              <a:tabLst>
                <a:tab pos="457200" algn="l"/>
              </a:tabLst>
            </a:pPr>
            <a:endParaRPr lang="en-US" sz="1500" b="1" dirty="0">
              <a:solidFill>
                <a:srgbClr val="FFFFFF"/>
              </a:solidFill>
            </a:endParaRPr>
          </a:p>
          <a:p>
            <a:pPr>
              <a:spcAft>
                <a:spcPts val="0"/>
              </a:spcAft>
              <a:buClr>
                <a:schemeClr val="bg1"/>
              </a:buClr>
              <a:buFont typeface="Wingdings" panose="05000000000000000000" pitchFamily="2" charset="2"/>
              <a:buChar char="v"/>
              <a:tabLst>
                <a:tab pos="457200" algn="l"/>
              </a:tabLst>
            </a:pPr>
            <a:r>
              <a:rPr lang="fr-FR" sz="1500" dirty="0">
                <a:solidFill>
                  <a:srgbClr val="FFFFFF"/>
                </a:solidFill>
              </a:rPr>
              <a:t> </a:t>
            </a:r>
            <a:r>
              <a:rPr lang="en-US" sz="1500" dirty="0">
                <a:solidFill>
                  <a:srgbClr val="FFFFFF"/>
                </a:solidFill>
              </a:rPr>
              <a:t>ORB (Oriented FAST and Rotated BRIEF)</a:t>
            </a:r>
          </a:p>
          <a:p>
            <a:pPr>
              <a:spcAft>
                <a:spcPts val="0"/>
              </a:spcAft>
              <a:buClr>
                <a:schemeClr val="bg1"/>
              </a:buClr>
              <a:buFont typeface="Wingdings" panose="05000000000000000000" pitchFamily="2" charset="2"/>
              <a:buChar char="v"/>
              <a:tabLst>
                <a:tab pos="457200" algn="l"/>
              </a:tabLst>
            </a:pPr>
            <a:r>
              <a:rPr lang="fr-FR" sz="1500" dirty="0">
                <a:solidFill>
                  <a:srgbClr val="FFFFFF"/>
                </a:solidFill>
              </a:rPr>
              <a:t> SIFT (</a:t>
            </a:r>
            <a:r>
              <a:rPr lang="fr-FR" sz="1500" dirty="0" err="1">
                <a:solidFill>
                  <a:srgbClr val="FFFFFF"/>
                </a:solidFill>
              </a:rPr>
              <a:t>Scale</a:t>
            </a:r>
            <a:r>
              <a:rPr lang="fr-FR" sz="1500" dirty="0">
                <a:solidFill>
                  <a:srgbClr val="FFFFFF"/>
                </a:solidFill>
              </a:rPr>
              <a:t>-Invariant </a:t>
            </a:r>
            <a:r>
              <a:rPr lang="fr-FR" sz="1500" dirty="0" err="1">
                <a:solidFill>
                  <a:srgbClr val="FFFFFF"/>
                </a:solidFill>
              </a:rPr>
              <a:t>Feature</a:t>
            </a:r>
            <a:r>
              <a:rPr lang="fr-FR" sz="1500" dirty="0">
                <a:solidFill>
                  <a:srgbClr val="FFFFFF"/>
                </a:solidFill>
              </a:rPr>
              <a:t> </a:t>
            </a:r>
            <a:r>
              <a:rPr lang="fr-FR" sz="1500" dirty="0" err="1">
                <a:solidFill>
                  <a:srgbClr val="FFFFFF"/>
                </a:solidFill>
              </a:rPr>
              <a:t>Transform</a:t>
            </a:r>
            <a:r>
              <a:rPr lang="fr-FR" sz="1500" dirty="0">
                <a:solidFill>
                  <a:srgbClr val="FFFFFF"/>
                </a:solidFill>
              </a:rPr>
              <a:t>)</a:t>
            </a:r>
          </a:p>
          <a:p>
            <a:pPr>
              <a:spcAft>
                <a:spcPts val="0"/>
              </a:spcAft>
              <a:buClr>
                <a:schemeClr val="bg1"/>
              </a:buClr>
              <a:buFont typeface="Wingdings" panose="05000000000000000000" pitchFamily="2" charset="2"/>
              <a:buChar char="v"/>
              <a:tabLst>
                <a:tab pos="457200" algn="l"/>
              </a:tabLst>
            </a:pPr>
            <a:r>
              <a:rPr lang="fr-FR" sz="1500" dirty="0">
                <a:solidFill>
                  <a:srgbClr val="FFFFFF"/>
                </a:solidFill>
              </a:rPr>
              <a:t> VGG16</a:t>
            </a:r>
          </a:p>
          <a:p>
            <a:pPr>
              <a:spcAft>
                <a:spcPts val="0"/>
              </a:spcAft>
              <a:buClr>
                <a:schemeClr val="bg1"/>
              </a:buClr>
              <a:buFont typeface="Wingdings" panose="05000000000000000000" pitchFamily="2" charset="2"/>
              <a:buChar char="v"/>
              <a:tabLst>
                <a:tab pos="457200" algn="l"/>
              </a:tabLst>
            </a:pPr>
            <a:r>
              <a:rPr lang="fr-FR" sz="1500" dirty="0">
                <a:solidFill>
                  <a:srgbClr val="FFFFFF"/>
                </a:solidFill>
              </a:rPr>
              <a:t> ResNet-50</a:t>
            </a:r>
          </a:p>
          <a:p>
            <a:pPr>
              <a:spcAft>
                <a:spcPts val="0"/>
              </a:spcAft>
              <a:buClr>
                <a:schemeClr val="bg1"/>
              </a:buClr>
              <a:buFont typeface="Wingdings" panose="05000000000000000000" pitchFamily="2" charset="2"/>
              <a:buChar char="v"/>
              <a:tabLst>
                <a:tab pos="457200" algn="l"/>
              </a:tabLst>
            </a:pPr>
            <a:r>
              <a:rPr lang="fr-FR" sz="1500" dirty="0">
                <a:solidFill>
                  <a:srgbClr val="FFFFFF"/>
                </a:solidFill>
              </a:rPr>
              <a:t>MobileNetV2</a:t>
            </a:r>
          </a:p>
        </p:txBody>
      </p:sp>
      <p:sp>
        <p:nvSpPr>
          <p:cNvPr id="20" name="Rectangle 19">
            <a:extLst>
              <a:ext uri="{FF2B5EF4-FFF2-40B4-BE49-F238E27FC236}">
                <a16:creationId xmlns:a16="http://schemas.microsoft.com/office/drawing/2014/main" id="{F3DA2483-147A-94F0-8A02-9C5705652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4" name="Espace réservé du numéro de diapositive 3">
            <a:extLst>
              <a:ext uri="{FF2B5EF4-FFF2-40B4-BE49-F238E27FC236}">
                <a16:creationId xmlns:a16="http://schemas.microsoft.com/office/drawing/2014/main" id="{CD269FB0-8EDD-51A9-441D-F4EE296CF451}"/>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4D8B171-25EA-4950-AA82-4F9485406C51}" type="slidenum">
              <a:rPr lang="en-US" sz="1050" smtClean="0">
                <a:solidFill>
                  <a:schemeClr val="tx2"/>
                </a:solidFill>
              </a:rPr>
              <a:pPr defTabSz="914400">
                <a:spcAft>
                  <a:spcPts val="600"/>
                </a:spcAft>
              </a:pPr>
              <a:t>20</a:t>
            </a:fld>
            <a:endParaRPr lang="en-US" sz="1050">
              <a:solidFill>
                <a:schemeClr val="tx2"/>
              </a:solidFill>
            </a:endParaRPr>
          </a:p>
        </p:txBody>
      </p:sp>
      <p:sp>
        <p:nvSpPr>
          <p:cNvPr id="5" name="ZoneTexte 4">
            <a:extLst>
              <a:ext uri="{FF2B5EF4-FFF2-40B4-BE49-F238E27FC236}">
                <a16:creationId xmlns:a16="http://schemas.microsoft.com/office/drawing/2014/main" id="{2FD35361-5675-5B21-F0B7-8F4A3673C6AA}"/>
              </a:ext>
            </a:extLst>
          </p:cNvPr>
          <p:cNvSpPr txBox="1"/>
          <p:nvPr/>
        </p:nvSpPr>
        <p:spPr>
          <a:xfrm>
            <a:off x="4441372" y="273020"/>
            <a:ext cx="7515433" cy="5078313"/>
          </a:xfrm>
          <a:prstGeom prst="rect">
            <a:avLst/>
          </a:prstGeom>
          <a:noFill/>
        </p:spPr>
        <p:txBody>
          <a:bodyPr wrap="square" rtlCol="0">
            <a:spAutoFit/>
          </a:bodyPr>
          <a:lstStyle/>
          <a:p>
            <a:r>
              <a:rPr lang="fr-FR" dirty="0"/>
              <a:t>🔹 ResNet-50</a:t>
            </a:r>
          </a:p>
          <a:p>
            <a:endParaRPr lang="fr-FR" dirty="0"/>
          </a:p>
          <a:p>
            <a:pPr marL="285750" indent="-285750">
              <a:buFont typeface="Arial" panose="020B0604020202020204" pitchFamily="34" charset="0"/>
              <a:buChar char="•"/>
            </a:pPr>
            <a:r>
              <a:rPr lang="fr-FR" dirty="0"/>
              <a:t>Réseau de neurones </a:t>
            </a:r>
            <a:r>
              <a:rPr lang="fr-FR" dirty="0" err="1"/>
              <a:t>convolutionnel</a:t>
            </a:r>
            <a:r>
              <a:rPr lang="fr-FR" dirty="0"/>
              <a:t> profond (CNN).</a:t>
            </a:r>
          </a:p>
          <a:p>
            <a:pPr marL="285750" indent="-285750">
              <a:buFont typeface="Arial" panose="020B0604020202020204" pitchFamily="34" charset="0"/>
              <a:buChar char="•"/>
            </a:pPr>
            <a:r>
              <a:rPr lang="fr-FR" dirty="0"/>
              <a:t>Spécificité : introduit les </a:t>
            </a:r>
            <a:r>
              <a:rPr lang="fr-FR" dirty="0" err="1"/>
              <a:t>residual</a:t>
            </a:r>
            <a:r>
              <a:rPr lang="fr-FR" dirty="0"/>
              <a:t> connections (skip connections) → permet d’entraîner des réseaux très profonds sans problème de gradient qui disparaît.</a:t>
            </a:r>
          </a:p>
          <a:p>
            <a:pPr marL="285750" indent="-285750">
              <a:buFont typeface="Arial" panose="020B0604020202020204" pitchFamily="34" charset="0"/>
              <a:buChar char="•"/>
            </a:pPr>
            <a:r>
              <a:rPr lang="fr-FR" dirty="0"/>
              <a:t>Version 50 couches.</a:t>
            </a:r>
          </a:p>
          <a:p>
            <a:pPr marL="285750" indent="-285750">
              <a:buFont typeface="Arial" panose="020B0604020202020204" pitchFamily="34" charset="0"/>
              <a:buChar char="•"/>
            </a:pPr>
            <a:r>
              <a:rPr lang="fr-FR" dirty="0"/>
              <a:t>Utilisation : classification, détection, segmentation d’images.</a:t>
            </a:r>
          </a:p>
          <a:p>
            <a:pPr marL="285750" indent="-285750">
              <a:buFont typeface="Arial" panose="020B0604020202020204" pitchFamily="34" charset="0"/>
              <a:buChar char="•"/>
            </a:pPr>
            <a:r>
              <a:rPr lang="fr-FR" dirty="0"/>
              <a:t>Atout : excellent compromis entre profondeur, précision et entraînement stable.</a:t>
            </a:r>
          </a:p>
          <a:p>
            <a:pPr marL="285750" indent="-285750">
              <a:buFont typeface="Arial" panose="020B0604020202020204" pitchFamily="34" charset="0"/>
              <a:buChar char="•"/>
            </a:pPr>
            <a:endParaRPr lang="fr-FR" dirty="0"/>
          </a:p>
          <a:p>
            <a:r>
              <a:rPr lang="fr-FR" dirty="0"/>
              <a:t>🔹 MobileNetV2 </a:t>
            </a:r>
          </a:p>
          <a:p>
            <a:endParaRPr lang="fr-FR" dirty="0"/>
          </a:p>
          <a:p>
            <a:pPr marL="285750" indent="-285750">
              <a:buFont typeface="Arial" panose="020B0604020202020204" pitchFamily="34" charset="0"/>
              <a:buChar char="•"/>
            </a:pPr>
            <a:r>
              <a:rPr lang="fr-FR" dirty="0"/>
              <a:t>CNN optimisé pour appareils mobiles (smartphones, IoT).</a:t>
            </a:r>
          </a:p>
          <a:p>
            <a:pPr marL="285750" indent="-285750">
              <a:buFont typeface="Arial" panose="020B0604020202020204" pitchFamily="34" charset="0"/>
              <a:buChar char="•"/>
            </a:pPr>
            <a:r>
              <a:rPr lang="fr-FR" dirty="0"/>
              <a:t>Utilise des convolutions séparables en profondeur → réduit fortement la taille du modèle.</a:t>
            </a:r>
          </a:p>
          <a:p>
            <a:pPr marL="285750" indent="-285750">
              <a:buFont typeface="Arial" panose="020B0604020202020204" pitchFamily="34" charset="0"/>
              <a:buChar char="•"/>
            </a:pPr>
            <a:r>
              <a:rPr lang="fr-FR" dirty="0"/>
              <a:t>Objectif : modèle léger, rapide, efficace en calcul, adapté à l’embarqué.</a:t>
            </a:r>
          </a:p>
          <a:p>
            <a:pPr marL="285750" indent="-285750">
              <a:buFont typeface="Arial" panose="020B0604020202020204" pitchFamily="34" charset="0"/>
              <a:buChar char="•"/>
            </a:pPr>
            <a:r>
              <a:rPr lang="fr-FR" dirty="0"/>
              <a:t>Utilisation : vision temps réel, applications mobiles/</a:t>
            </a:r>
            <a:r>
              <a:rPr lang="fr-FR" dirty="0" err="1"/>
              <a:t>edge</a:t>
            </a:r>
            <a:r>
              <a:rPr lang="fr-FR" dirty="0"/>
              <a:t>.</a:t>
            </a:r>
          </a:p>
        </p:txBody>
      </p:sp>
    </p:spTree>
    <p:extLst>
      <p:ext uri="{BB962C8B-B14F-4D97-AF65-F5344CB8AC3E}">
        <p14:creationId xmlns:p14="http://schemas.microsoft.com/office/powerpoint/2010/main" val="4107938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73BEFA-5B65-89F7-97D3-C344E92E34B1}"/>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88EC0311-CBF7-74EE-976B-54A14C8FC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12" name="Rectangle 11">
            <a:extLst>
              <a:ext uri="{FF2B5EF4-FFF2-40B4-BE49-F238E27FC236}">
                <a16:creationId xmlns:a16="http://schemas.microsoft.com/office/drawing/2014/main" id="{5DFDA8DF-D94A-D0F4-0CA3-D8712390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14" name="Straight Connector 13">
            <a:extLst>
              <a:ext uri="{FF2B5EF4-FFF2-40B4-BE49-F238E27FC236}">
                <a16:creationId xmlns:a16="http://schemas.microsoft.com/office/drawing/2014/main" id="{B613E9DA-360D-C084-CBBA-9FE377E9D8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0DBD411-3F5E-ECED-F887-C74E97501D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071480A-E322-3262-78A5-F6C5647A4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4EBFE337-0D44-B33C-F63B-6031390CB830}"/>
              </a:ext>
            </a:extLst>
          </p:cNvPr>
          <p:cNvSpPr txBox="1">
            <a:spLocks/>
          </p:cNvSpPr>
          <p:nvPr/>
        </p:nvSpPr>
        <p:spPr>
          <a:xfrm>
            <a:off x="492369" y="516835"/>
            <a:ext cx="3384481" cy="1923301"/>
          </a:xfrm>
          <a:prstGeom prst="rect">
            <a:avLst/>
          </a:prstGeom>
        </p:spPr>
        <p:txBody>
          <a:bodyPr vert="horz" lIns="91440" tIns="45720" rIns="91440" bIns="45720" rtlCol="0" anchor="b">
            <a:normAutofit fontScale="92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fr-FR" sz="3600" b="1" dirty="0">
                <a:solidFill>
                  <a:srgbClr val="FFFFFF"/>
                </a:solidFill>
              </a:rPr>
              <a:t>Extraction de descripteurs ORB </a:t>
            </a:r>
            <a:r>
              <a:rPr lang="en-US" sz="3600" b="1" dirty="0">
                <a:solidFill>
                  <a:srgbClr val="FFFFFF"/>
                </a:solidFill>
              </a:rPr>
              <a:t>(Oriented FAST and Rotated BRIEF)</a:t>
            </a:r>
            <a:endParaRPr lang="en-US" sz="3600" noProof="0" dirty="0">
              <a:solidFill>
                <a:srgbClr val="FFFFFF"/>
              </a:solidFill>
            </a:endParaRPr>
          </a:p>
        </p:txBody>
      </p:sp>
      <p:sp>
        <p:nvSpPr>
          <p:cNvPr id="3" name="Espace réservé du contenu 2">
            <a:extLst>
              <a:ext uri="{FF2B5EF4-FFF2-40B4-BE49-F238E27FC236}">
                <a16:creationId xmlns:a16="http://schemas.microsoft.com/office/drawing/2014/main" id="{C451A2C0-6EE7-41E1-3AC2-0E0CA7DE52FD}"/>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spcAft>
                <a:spcPts val="0"/>
              </a:spcAft>
              <a:buFont typeface="Calibri" panose="020F0502020204030204" pitchFamily="34" charset="0"/>
              <a:buNone/>
              <a:tabLst>
                <a:tab pos="457200" algn="l"/>
              </a:tabLst>
            </a:pPr>
            <a:endParaRPr lang="en-US" sz="1500" b="1" dirty="0">
              <a:solidFill>
                <a:srgbClr val="FFFFFF"/>
              </a:solidFill>
            </a:endParaRPr>
          </a:p>
          <a:p>
            <a:pPr>
              <a:spcAft>
                <a:spcPts val="0"/>
              </a:spcAft>
              <a:buClr>
                <a:schemeClr val="bg1"/>
              </a:buClr>
              <a:buFont typeface="Wingdings" panose="05000000000000000000" pitchFamily="2" charset="2"/>
              <a:buChar char="v"/>
              <a:tabLst>
                <a:tab pos="457200" algn="l"/>
              </a:tabLst>
            </a:pPr>
            <a:r>
              <a:rPr lang="fr-FR" sz="1500" b="1" noProof="0" dirty="0">
                <a:solidFill>
                  <a:srgbClr val="FFFFFF"/>
                </a:solidFill>
              </a:rPr>
              <a:t> Résultats : </a:t>
            </a:r>
            <a:endParaRPr lang="en-US" sz="1500" b="1" noProof="0" dirty="0">
              <a:solidFill>
                <a:srgbClr val="FFFFFF"/>
              </a:solidFill>
            </a:endParaRPr>
          </a:p>
        </p:txBody>
      </p:sp>
      <p:sp>
        <p:nvSpPr>
          <p:cNvPr id="20" name="Rectangle 19">
            <a:extLst>
              <a:ext uri="{FF2B5EF4-FFF2-40B4-BE49-F238E27FC236}">
                <a16:creationId xmlns:a16="http://schemas.microsoft.com/office/drawing/2014/main" id="{170600D4-B823-1B42-EB45-F8C732C8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4" name="Espace réservé du numéro de diapositive 3">
            <a:extLst>
              <a:ext uri="{FF2B5EF4-FFF2-40B4-BE49-F238E27FC236}">
                <a16:creationId xmlns:a16="http://schemas.microsoft.com/office/drawing/2014/main" id="{E9D3E4A3-8E62-F99E-ACB1-DC38EF089404}"/>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4D8B171-25EA-4950-AA82-4F9485406C51}" type="slidenum">
              <a:rPr lang="en-US" sz="1050" smtClean="0">
                <a:solidFill>
                  <a:schemeClr val="tx2"/>
                </a:solidFill>
              </a:rPr>
              <a:pPr defTabSz="914400">
                <a:spcAft>
                  <a:spcPts val="600"/>
                </a:spcAft>
              </a:pPr>
              <a:t>21</a:t>
            </a:fld>
            <a:endParaRPr lang="en-US" sz="1050">
              <a:solidFill>
                <a:schemeClr val="tx2"/>
              </a:solidFill>
            </a:endParaRPr>
          </a:p>
        </p:txBody>
      </p:sp>
      <p:pic>
        <p:nvPicPr>
          <p:cNvPr id="7" name="Image 6">
            <a:extLst>
              <a:ext uri="{FF2B5EF4-FFF2-40B4-BE49-F238E27FC236}">
                <a16:creationId xmlns:a16="http://schemas.microsoft.com/office/drawing/2014/main" id="{D7D596D7-8C63-573B-5191-DF6EE9F5F81F}"/>
              </a:ext>
            </a:extLst>
          </p:cNvPr>
          <p:cNvPicPr>
            <a:picLocks noChangeAspect="1"/>
          </p:cNvPicPr>
          <p:nvPr/>
        </p:nvPicPr>
        <p:blipFill>
          <a:blip r:embed="rId3"/>
          <a:stretch>
            <a:fillRect/>
          </a:stretch>
        </p:blipFill>
        <p:spPr>
          <a:xfrm>
            <a:off x="4104079" y="0"/>
            <a:ext cx="7756640" cy="6367710"/>
          </a:xfrm>
          <a:prstGeom prst="rect">
            <a:avLst/>
          </a:prstGeom>
        </p:spPr>
      </p:pic>
    </p:spTree>
    <p:extLst>
      <p:ext uri="{BB962C8B-B14F-4D97-AF65-F5344CB8AC3E}">
        <p14:creationId xmlns:p14="http://schemas.microsoft.com/office/powerpoint/2010/main" val="1747046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67B0D88-79EB-46E3-FA87-D586D85522BF}"/>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606D7144-90CC-8672-2F6B-82D7BD053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12" name="Rectangle 11">
            <a:extLst>
              <a:ext uri="{FF2B5EF4-FFF2-40B4-BE49-F238E27FC236}">
                <a16:creationId xmlns:a16="http://schemas.microsoft.com/office/drawing/2014/main" id="{8E0AD058-F664-18CE-E69B-C78E410ED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14" name="Straight Connector 13">
            <a:extLst>
              <a:ext uri="{FF2B5EF4-FFF2-40B4-BE49-F238E27FC236}">
                <a16:creationId xmlns:a16="http://schemas.microsoft.com/office/drawing/2014/main" id="{7AFFDB41-2A73-E868-07FD-2FC8472753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0FA2AF24-5498-D293-6BE9-A378C8C07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99588DA-3EEC-6413-14F3-DC5FE2320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927E7A6C-A19B-2F20-BDBF-5363E2110058}"/>
              </a:ext>
            </a:extLst>
          </p:cNvPr>
          <p:cNvSpPr txBox="1">
            <a:spLocks/>
          </p:cNvSpPr>
          <p:nvPr/>
        </p:nvSpPr>
        <p:spPr>
          <a:xfrm>
            <a:off x="492369" y="516835"/>
            <a:ext cx="3384481" cy="1923301"/>
          </a:xfrm>
          <a:prstGeom prst="rect">
            <a:avLst/>
          </a:prstGeom>
        </p:spPr>
        <p:txBody>
          <a:bodyPr vert="horz" lIns="91440" tIns="45720" rIns="91440" bIns="45720" rtlCol="0" anchor="b">
            <a:normAutofit fontScale="92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fr-FR" sz="3600" b="1" dirty="0">
                <a:solidFill>
                  <a:srgbClr val="FFFFFF"/>
                </a:solidFill>
              </a:rPr>
              <a:t>Extraction de descripteurs SIFT (</a:t>
            </a:r>
            <a:r>
              <a:rPr lang="fr-FR" sz="3600" b="1" dirty="0" err="1">
                <a:solidFill>
                  <a:srgbClr val="FFFFFF"/>
                </a:solidFill>
              </a:rPr>
              <a:t>Scale</a:t>
            </a:r>
            <a:r>
              <a:rPr lang="fr-FR" sz="3600" b="1" dirty="0">
                <a:solidFill>
                  <a:srgbClr val="FFFFFF"/>
                </a:solidFill>
              </a:rPr>
              <a:t>-Invariant </a:t>
            </a:r>
            <a:r>
              <a:rPr lang="fr-FR" sz="3600" b="1" dirty="0" err="1">
                <a:solidFill>
                  <a:srgbClr val="FFFFFF"/>
                </a:solidFill>
              </a:rPr>
              <a:t>Feature</a:t>
            </a:r>
            <a:r>
              <a:rPr lang="fr-FR" sz="3600" b="1" dirty="0">
                <a:solidFill>
                  <a:srgbClr val="FFFFFF"/>
                </a:solidFill>
              </a:rPr>
              <a:t> </a:t>
            </a:r>
            <a:r>
              <a:rPr lang="fr-FR" sz="3600" b="1" dirty="0" err="1">
                <a:solidFill>
                  <a:srgbClr val="FFFFFF"/>
                </a:solidFill>
              </a:rPr>
              <a:t>Transform</a:t>
            </a:r>
            <a:r>
              <a:rPr lang="fr-FR" sz="3600" b="1" dirty="0">
                <a:solidFill>
                  <a:srgbClr val="FFFFFF"/>
                </a:solidFill>
              </a:rPr>
              <a:t>)</a:t>
            </a:r>
          </a:p>
        </p:txBody>
      </p:sp>
      <p:sp>
        <p:nvSpPr>
          <p:cNvPr id="3" name="Espace réservé du contenu 2">
            <a:extLst>
              <a:ext uri="{FF2B5EF4-FFF2-40B4-BE49-F238E27FC236}">
                <a16:creationId xmlns:a16="http://schemas.microsoft.com/office/drawing/2014/main" id="{F9D6C514-2085-3F3E-3B93-24C02038E220}"/>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spcAft>
                <a:spcPts val="0"/>
              </a:spcAft>
              <a:buFont typeface="Calibri" panose="020F0502020204030204" pitchFamily="34" charset="0"/>
              <a:buNone/>
              <a:tabLst>
                <a:tab pos="457200" algn="l"/>
              </a:tabLst>
            </a:pPr>
            <a:endParaRPr lang="en-US" sz="1500" b="1" dirty="0">
              <a:solidFill>
                <a:srgbClr val="FFFFFF"/>
              </a:solidFill>
            </a:endParaRPr>
          </a:p>
          <a:p>
            <a:pPr>
              <a:spcAft>
                <a:spcPts val="0"/>
              </a:spcAft>
              <a:buClr>
                <a:schemeClr val="bg1"/>
              </a:buClr>
              <a:buFont typeface="Wingdings" panose="05000000000000000000" pitchFamily="2" charset="2"/>
              <a:buChar char="v"/>
              <a:tabLst>
                <a:tab pos="457200" algn="l"/>
              </a:tabLst>
            </a:pPr>
            <a:r>
              <a:rPr lang="fr-FR" sz="1500" b="1" noProof="0" dirty="0">
                <a:solidFill>
                  <a:srgbClr val="FFFFFF"/>
                </a:solidFill>
              </a:rPr>
              <a:t> De </a:t>
            </a:r>
            <a:r>
              <a:rPr lang="fr-FR" sz="1500" b="1" dirty="0">
                <a:solidFill>
                  <a:srgbClr val="FFFFFF"/>
                </a:solidFill>
              </a:rPr>
              <a:t>SIFT</a:t>
            </a:r>
            <a:r>
              <a:rPr lang="fr-FR" sz="1500" b="1" noProof="0" dirty="0">
                <a:solidFill>
                  <a:srgbClr val="FFFFFF"/>
                </a:solidFill>
              </a:rPr>
              <a:t> à la classification: </a:t>
            </a:r>
            <a:endParaRPr lang="en-US" sz="1500" b="1" noProof="0" dirty="0">
              <a:solidFill>
                <a:srgbClr val="FFFFFF"/>
              </a:solidFill>
            </a:endParaRPr>
          </a:p>
        </p:txBody>
      </p:sp>
      <p:sp>
        <p:nvSpPr>
          <p:cNvPr id="20" name="Rectangle 19">
            <a:extLst>
              <a:ext uri="{FF2B5EF4-FFF2-40B4-BE49-F238E27FC236}">
                <a16:creationId xmlns:a16="http://schemas.microsoft.com/office/drawing/2014/main" id="{D6F875F5-9BB6-BCC5-1537-8A79CF2F4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4" name="Espace réservé du numéro de diapositive 3">
            <a:extLst>
              <a:ext uri="{FF2B5EF4-FFF2-40B4-BE49-F238E27FC236}">
                <a16:creationId xmlns:a16="http://schemas.microsoft.com/office/drawing/2014/main" id="{E2556008-2ECC-C598-E0C7-A6600DAF550E}"/>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4D8B171-25EA-4950-AA82-4F9485406C51}" type="slidenum">
              <a:rPr lang="en-US" sz="1050" smtClean="0">
                <a:solidFill>
                  <a:schemeClr val="tx2"/>
                </a:solidFill>
              </a:rPr>
              <a:pPr defTabSz="914400">
                <a:spcAft>
                  <a:spcPts val="600"/>
                </a:spcAft>
              </a:pPr>
              <a:t>22</a:t>
            </a:fld>
            <a:endParaRPr lang="en-US" sz="1050">
              <a:solidFill>
                <a:schemeClr val="tx2"/>
              </a:solidFill>
            </a:endParaRPr>
          </a:p>
        </p:txBody>
      </p:sp>
      <p:pic>
        <p:nvPicPr>
          <p:cNvPr id="7" name="Image 6">
            <a:extLst>
              <a:ext uri="{FF2B5EF4-FFF2-40B4-BE49-F238E27FC236}">
                <a16:creationId xmlns:a16="http://schemas.microsoft.com/office/drawing/2014/main" id="{74CAAD3B-FFAD-CE03-DE8D-18FC1C2AAF42}"/>
              </a:ext>
            </a:extLst>
          </p:cNvPr>
          <p:cNvPicPr>
            <a:picLocks noChangeAspect="1"/>
          </p:cNvPicPr>
          <p:nvPr/>
        </p:nvPicPr>
        <p:blipFill>
          <a:blip r:embed="rId3"/>
          <a:stretch>
            <a:fillRect/>
          </a:stretch>
        </p:blipFill>
        <p:spPr>
          <a:xfrm>
            <a:off x="4214027" y="118665"/>
            <a:ext cx="7732555" cy="6341120"/>
          </a:xfrm>
          <a:prstGeom prst="rect">
            <a:avLst/>
          </a:prstGeom>
        </p:spPr>
      </p:pic>
    </p:spTree>
    <p:extLst>
      <p:ext uri="{BB962C8B-B14F-4D97-AF65-F5344CB8AC3E}">
        <p14:creationId xmlns:p14="http://schemas.microsoft.com/office/powerpoint/2010/main" val="1235584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CB5738-EAB0-91F6-6471-DFB7B0D4ACFC}"/>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2EE2F00D-448B-1C35-D71E-5C9A573E5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12" name="Rectangle 11">
            <a:extLst>
              <a:ext uri="{FF2B5EF4-FFF2-40B4-BE49-F238E27FC236}">
                <a16:creationId xmlns:a16="http://schemas.microsoft.com/office/drawing/2014/main" id="{E56F0000-C3E2-A492-4477-E45D06219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14" name="Straight Connector 13">
            <a:extLst>
              <a:ext uri="{FF2B5EF4-FFF2-40B4-BE49-F238E27FC236}">
                <a16:creationId xmlns:a16="http://schemas.microsoft.com/office/drawing/2014/main" id="{8601F3BE-BBE4-5C38-6504-6F93AF2911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29F4D266-553E-D53D-8FFD-0E6D5A0B0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D6987A5-29F6-0445-396E-1DC155E88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644A48FC-FA99-DB50-3E74-A8123D1E403F}"/>
              </a:ext>
            </a:extLst>
          </p:cNvPr>
          <p:cNvSpPr txBox="1">
            <a:spLocks/>
          </p:cNvSpPr>
          <p:nvPr/>
        </p:nvSpPr>
        <p:spPr>
          <a:xfrm>
            <a:off x="492369" y="516835"/>
            <a:ext cx="3384481" cy="192330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fr-FR" sz="3600" b="1" dirty="0">
                <a:solidFill>
                  <a:srgbClr val="FFFFFF"/>
                </a:solidFill>
              </a:rPr>
              <a:t>Extraction de </a:t>
            </a:r>
            <a:r>
              <a:rPr lang="fr-FR" sz="3600" b="1" dirty="0" err="1">
                <a:solidFill>
                  <a:srgbClr val="FFFFFF"/>
                </a:solidFill>
              </a:rPr>
              <a:t>features</a:t>
            </a:r>
            <a:r>
              <a:rPr lang="fr-FR" sz="3600" b="1" dirty="0">
                <a:solidFill>
                  <a:srgbClr val="FFFFFF"/>
                </a:solidFill>
              </a:rPr>
              <a:t> VGG16 </a:t>
            </a:r>
          </a:p>
        </p:txBody>
      </p:sp>
      <p:sp>
        <p:nvSpPr>
          <p:cNvPr id="3" name="Espace réservé du contenu 2">
            <a:extLst>
              <a:ext uri="{FF2B5EF4-FFF2-40B4-BE49-F238E27FC236}">
                <a16:creationId xmlns:a16="http://schemas.microsoft.com/office/drawing/2014/main" id="{65D2E399-8AD9-0ABF-5A58-12F248434FAF}"/>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spcAft>
                <a:spcPts val="0"/>
              </a:spcAft>
              <a:buFont typeface="Calibri" panose="020F0502020204030204" pitchFamily="34" charset="0"/>
              <a:buNone/>
              <a:tabLst>
                <a:tab pos="457200" algn="l"/>
              </a:tabLst>
            </a:pPr>
            <a:endParaRPr lang="en-US" sz="1500" b="1" dirty="0">
              <a:solidFill>
                <a:srgbClr val="FFFFFF"/>
              </a:solidFill>
            </a:endParaRPr>
          </a:p>
          <a:p>
            <a:pPr>
              <a:spcAft>
                <a:spcPts val="0"/>
              </a:spcAft>
              <a:buClr>
                <a:schemeClr val="bg1"/>
              </a:buClr>
              <a:buFont typeface="Wingdings" panose="05000000000000000000" pitchFamily="2" charset="2"/>
              <a:buChar char="v"/>
              <a:tabLst>
                <a:tab pos="457200" algn="l"/>
              </a:tabLst>
            </a:pPr>
            <a:r>
              <a:rPr lang="fr-FR" sz="1500" b="1" noProof="0" dirty="0">
                <a:solidFill>
                  <a:srgbClr val="FFFFFF"/>
                </a:solidFill>
              </a:rPr>
              <a:t>Résultats : </a:t>
            </a:r>
            <a:endParaRPr lang="en-US" sz="1500" b="1" noProof="0" dirty="0">
              <a:solidFill>
                <a:srgbClr val="FFFFFF"/>
              </a:solidFill>
            </a:endParaRPr>
          </a:p>
        </p:txBody>
      </p:sp>
      <p:sp>
        <p:nvSpPr>
          <p:cNvPr id="20" name="Rectangle 19">
            <a:extLst>
              <a:ext uri="{FF2B5EF4-FFF2-40B4-BE49-F238E27FC236}">
                <a16:creationId xmlns:a16="http://schemas.microsoft.com/office/drawing/2014/main" id="{8A8EBCC5-E473-7339-AB63-DD940BF3EA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4" name="Espace réservé du numéro de diapositive 3">
            <a:extLst>
              <a:ext uri="{FF2B5EF4-FFF2-40B4-BE49-F238E27FC236}">
                <a16:creationId xmlns:a16="http://schemas.microsoft.com/office/drawing/2014/main" id="{BFECFBA6-4779-D7D4-E039-F95D7A33C842}"/>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4D8B171-25EA-4950-AA82-4F9485406C51}" type="slidenum">
              <a:rPr lang="en-US" sz="1050" smtClean="0">
                <a:solidFill>
                  <a:schemeClr val="tx2"/>
                </a:solidFill>
              </a:rPr>
              <a:pPr defTabSz="914400">
                <a:spcAft>
                  <a:spcPts val="600"/>
                </a:spcAft>
              </a:pPr>
              <a:t>23</a:t>
            </a:fld>
            <a:endParaRPr lang="en-US" sz="1050">
              <a:solidFill>
                <a:schemeClr val="tx2"/>
              </a:solidFill>
            </a:endParaRPr>
          </a:p>
        </p:txBody>
      </p:sp>
      <p:pic>
        <p:nvPicPr>
          <p:cNvPr id="6" name="Image 5">
            <a:extLst>
              <a:ext uri="{FF2B5EF4-FFF2-40B4-BE49-F238E27FC236}">
                <a16:creationId xmlns:a16="http://schemas.microsoft.com/office/drawing/2014/main" id="{AABEFA2B-F4C6-CC6D-F6F5-2C887E92A9B9}"/>
              </a:ext>
            </a:extLst>
          </p:cNvPr>
          <p:cNvPicPr>
            <a:picLocks noChangeAspect="1"/>
          </p:cNvPicPr>
          <p:nvPr/>
        </p:nvPicPr>
        <p:blipFill>
          <a:blip r:embed="rId3"/>
          <a:stretch>
            <a:fillRect/>
          </a:stretch>
        </p:blipFill>
        <p:spPr>
          <a:xfrm>
            <a:off x="4188517" y="56043"/>
            <a:ext cx="7673138" cy="6484491"/>
          </a:xfrm>
          <a:prstGeom prst="rect">
            <a:avLst/>
          </a:prstGeom>
        </p:spPr>
      </p:pic>
    </p:spTree>
    <p:extLst>
      <p:ext uri="{BB962C8B-B14F-4D97-AF65-F5344CB8AC3E}">
        <p14:creationId xmlns:p14="http://schemas.microsoft.com/office/powerpoint/2010/main" val="669696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513AAAA-2F72-A858-6460-2AAE93DC809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8DEE699A-863B-33B0-CB34-F29FF64758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12" name="Rectangle 11">
            <a:extLst>
              <a:ext uri="{FF2B5EF4-FFF2-40B4-BE49-F238E27FC236}">
                <a16:creationId xmlns:a16="http://schemas.microsoft.com/office/drawing/2014/main" id="{33E9F92E-169C-78CB-BBE0-2182D1107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14" name="Straight Connector 13">
            <a:extLst>
              <a:ext uri="{FF2B5EF4-FFF2-40B4-BE49-F238E27FC236}">
                <a16:creationId xmlns:a16="http://schemas.microsoft.com/office/drawing/2014/main" id="{69071513-1603-EAD5-B747-4FF7CC427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831BCDEE-8410-127E-7939-5DFB906711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4002135-50FC-226E-347D-47699FD2F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D81A2D53-3D3A-4758-0E82-973888487670}"/>
              </a:ext>
            </a:extLst>
          </p:cNvPr>
          <p:cNvSpPr txBox="1">
            <a:spLocks/>
          </p:cNvSpPr>
          <p:nvPr/>
        </p:nvSpPr>
        <p:spPr>
          <a:xfrm>
            <a:off x="492369" y="516835"/>
            <a:ext cx="3384481" cy="192330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fr-FR" sz="3600" b="1" dirty="0">
                <a:solidFill>
                  <a:srgbClr val="FFFFFF"/>
                </a:solidFill>
              </a:rPr>
              <a:t>Extraction de </a:t>
            </a:r>
            <a:r>
              <a:rPr lang="fr-FR" sz="3600" b="1" dirty="0" err="1">
                <a:solidFill>
                  <a:srgbClr val="FFFFFF"/>
                </a:solidFill>
              </a:rPr>
              <a:t>features</a:t>
            </a:r>
            <a:r>
              <a:rPr lang="fr-FR" sz="3600" b="1" dirty="0">
                <a:solidFill>
                  <a:srgbClr val="FFFFFF"/>
                </a:solidFill>
              </a:rPr>
              <a:t> ResNet-50 </a:t>
            </a:r>
          </a:p>
        </p:txBody>
      </p:sp>
      <p:sp>
        <p:nvSpPr>
          <p:cNvPr id="3" name="Espace réservé du contenu 2">
            <a:extLst>
              <a:ext uri="{FF2B5EF4-FFF2-40B4-BE49-F238E27FC236}">
                <a16:creationId xmlns:a16="http://schemas.microsoft.com/office/drawing/2014/main" id="{01FD1DDE-60C5-EBC1-5B55-BE7A5F784DFE}"/>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spcAft>
                <a:spcPts val="0"/>
              </a:spcAft>
              <a:buFont typeface="Calibri" panose="020F0502020204030204" pitchFamily="34" charset="0"/>
              <a:buNone/>
              <a:tabLst>
                <a:tab pos="457200" algn="l"/>
              </a:tabLst>
            </a:pPr>
            <a:endParaRPr lang="en-US" sz="1500" b="1" dirty="0">
              <a:solidFill>
                <a:srgbClr val="FFFFFF"/>
              </a:solidFill>
            </a:endParaRPr>
          </a:p>
          <a:p>
            <a:pPr>
              <a:spcAft>
                <a:spcPts val="0"/>
              </a:spcAft>
              <a:buClr>
                <a:schemeClr val="bg1"/>
              </a:buClr>
              <a:buFont typeface="Wingdings" panose="05000000000000000000" pitchFamily="2" charset="2"/>
              <a:buChar char="v"/>
              <a:tabLst>
                <a:tab pos="457200" algn="l"/>
              </a:tabLst>
            </a:pPr>
            <a:r>
              <a:rPr lang="fr-FR" sz="1500" b="1" noProof="0" dirty="0">
                <a:solidFill>
                  <a:srgbClr val="FFFFFF"/>
                </a:solidFill>
              </a:rPr>
              <a:t>Résultats : </a:t>
            </a:r>
            <a:endParaRPr lang="en-US" sz="1500" b="1" noProof="0" dirty="0">
              <a:solidFill>
                <a:srgbClr val="FFFFFF"/>
              </a:solidFill>
            </a:endParaRPr>
          </a:p>
        </p:txBody>
      </p:sp>
      <p:sp>
        <p:nvSpPr>
          <p:cNvPr id="20" name="Rectangle 19">
            <a:extLst>
              <a:ext uri="{FF2B5EF4-FFF2-40B4-BE49-F238E27FC236}">
                <a16:creationId xmlns:a16="http://schemas.microsoft.com/office/drawing/2014/main" id="{F3ABD298-2624-9A7C-C6B4-753576050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4" name="Espace réservé du numéro de diapositive 3">
            <a:extLst>
              <a:ext uri="{FF2B5EF4-FFF2-40B4-BE49-F238E27FC236}">
                <a16:creationId xmlns:a16="http://schemas.microsoft.com/office/drawing/2014/main" id="{8198A625-4806-0E91-4815-308BB27735B3}"/>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4D8B171-25EA-4950-AA82-4F9485406C51}" type="slidenum">
              <a:rPr lang="en-US" sz="1050" smtClean="0">
                <a:solidFill>
                  <a:schemeClr val="tx2"/>
                </a:solidFill>
              </a:rPr>
              <a:pPr defTabSz="914400">
                <a:spcAft>
                  <a:spcPts val="600"/>
                </a:spcAft>
              </a:pPr>
              <a:t>24</a:t>
            </a:fld>
            <a:endParaRPr lang="en-US" sz="1050">
              <a:solidFill>
                <a:schemeClr val="tx2"/>
              </a:solidFill>
            </a:endParaRPr>
          </a:p>
        </p:txBody>
      </p:sp>
      <p:pic>
        <p:nvPicPr>
          <p:cNvPr id="7" name="Image 6">
            <a:extLst>
              <a:ext uri="{FF2B5EF4-FFF2-40B4-BE49-F238E27FC236}">
                <a16:creationId xmlns:a16="http://schemas.microsoft.com/office/drawing/2014/main" id="{B2F3DE07-6018-D11C-310E-D00DB9D321EA}"/>
              </a:ext>
            </a:extLst>
          </p:cNvPr>
          <p:cNvPicPr>
            <a:picLocks noChangeAspect="1"/>
          </p:cNvPicPr>
          <p:nvPr/>
        </p:nvPicPr>
        <p:blipFill>
          <a:blip r:embed="rId3"/>
          <a:stretch>
            <a:fillRect/>
          </a:stretch>
        </p:blipFill>
        <p:spPr>
          <a:xfrm>
            <a:off x="4214028" y="0"/>
            <a:ext cx="6882456" cy="6531697"/>
          </a:xfrm>
          <a:prstGeom prst="rect">
            <a:avLst/>
          </a:prstGeom>
        </p:spPr>
      </p:pic>
    </p:spTree>
    <p:extLst>
      <p:ext uri="{BB962C8B-B14F-4D97-AF65-F5344CB8AC3E}">
        <p14:creationId xmlns:p14="http://schemas.microsoft.com/office/powerpoint/2010/main" val="2508353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6C615C-34FD-A605-0C24-4C61A764E30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757C31C1-1DE0-A7EF-5F86-97AC89D1B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12" name="Rectangle 11">
            <a:extLst>
              <a:ext uri="{FF2B5EF4-FFF2-40B4-BE49-F238E27FC236}">
                <a16:creationId xmlns:a16="http://schemas.microsoft.com/office/drawing/2014/main" id="{CA2411AA-D632-D23B-3E93-CC269B93F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14" name="Straight Connector 13">
            <a:extLst>
              <a:ext uri="{FF2B5EF4-FFF2-40B4-BE49-F238E27FC236}">
                <a16:creationId xmlns:a16="http://schemas.microsoft.com/office/drawing/2014/main" id="{886BC97E-A49F-9336-FE29-BBD1BBFE1E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64B27BE-40B9-D217-3951-1B3C19CF3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65D04C-6C03-1FD9-3753-71E90169F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C75F4FBE-8001-E3C9-BFB8-9AB3D8A98277}"/>
              </a:ext>
            </a:extLst>
          </p:cNvPr>
          <p:cNvSpPr txBox="1">
            <a:spLocks/>
          </p:cNvSpPr>
          <p:nvPr/>
        </p:nvSpPr>
        <p:spPr>
          <a:xfrm>
            <a:off x="492369" y="516835"/>
            <a:ext cx="3384481" cy="192330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fr-FR" sz="3600" b="1" dirty="0">
                <a:solidFill>
                  <a:srgbClr val="FFFFFF"/>
                </a:solidFill>
              </a:rPr>
              <a:t>Extraction de </a:t>
            </a:r>
            <a:r>
              <a:rPr lang="fr-FR" sz="3600" b="1" dirty="0" err="1">
                <a:solidFill>
                  <a:srgbClr val="FFFFFF"/>
                </a:solidFill>
              </a:rPr>
              <a:t>features</a:t>
            </a:r>
            <a:r>
              <a:rPr lang="fr-FR" sz="3600" b="1" dirty="0">
                <a:solidFill>
                  <a:srgbClr val="FFFFFF"/>
                </a:solidFill>
              </a:rPr>
              <a:t> MobileNetV2 </a:t>
            </a:r>
          </a:p>
        </p:txBody>
      </p:sp>
      <p:sp>
        <p:nvSpPr>
          <p:cNvPr id="3" name="Espace réservé du contenu 2">
            <a:extLst>
              <a:ext uri="{FF2B5EF4-FFF2-40B4-BE49-F238E27FC236}">
                <a16:creationId xmlns:a16="http://schemas.microsoft.com/office/drawing/2014/main" id="{512EF3D5-A940-7AC1-3716-C5264334EA26}"/>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spcAft>
                <a:spcPts val="0"/>
              </a:spcAft>
              <a:buFont typeface="Calibri" panose="020F0502020204030204" pitchFamily="34" charset="0"/>
              <a:buNone/>
              <a:tabLst>
                <a:tab pos="457200" algn="l"/>
              </a:tabLst>
            </a:pPr>
            <a:endParaRPr lang="en-US" sz="1500" b="1" dirty="0">
              <a:solidFill>
                <a:srgbClr val="FFFFFF"/>
              </a:solidFill>
            </a:endParaRPr>
          </a:p>
          <a:p>
            <a:pPr>
              <a:spcAft>
                <a:spcPts val="0"/>
              </a:spcAft>
              <a:buClr>
                <a:schemeClr val="bg1"/>
              </a:buClr>
              <a:buFont typeface="Wingdings" panose="05000000000000000000" pitchFamily="2" charset="2"/>
              <a:buChar char="v"/>
              <a:tabLst>
                <a:tab pos="457200" algn="l"/>
              </a:tabLst>
            </a:pPr>
            <a:r>
              <a:rPr lang="fr-FR" sz="1500" b="1" noProof="0" dirty="0">
                <a:solidFill>
                  <a:srgbClr val="FFFFFF"/>
                </a:solidFill>
              </a:rPr>
              <a:t>Résultats : </a:t>
            </a:r>
            <a:endParaRPr lang="en-US" sz="1500" b="1" noProof="0" dirty="0">
              <a:solidFill>
                <a:srgbClr val="FFFFFF"/>
              </a:solidFill>
            </a:endParaRPr>
          </a:p>
        </p:txBody>
      </p:sp>
      <p:sp>
        <p:nvSpPr>
          <p:cNvPr id="20" name="Rectangle 19">
            <a:extLst>
              <a:ext uri="{FF2B5EF4-FFF2-40B4-BE49-F238E27FC236}">
                <a16:creationId xmlns:a16="http://schemas.microsoft.com/office/drawing/2014/main" id="{C7EFDBAC-95C5-20E1-F386-A214CE965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4" name="Espace réservé du numéro de diapositive 3">
            <a:extLst>
              <a:ext uri="{FF2B5EF4-FFF2-40B4-BE49-F238E27FC236}">
                <a16:creationId xmlns:a16="http://schemas.microsoft.com/office/drawing/2014/main" id="{00A322C1-9EF2-1332-55AB-81D07544AFC3}"/>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4D8B171-25EA-4950-AA82-4F9485406C51}" type="slidenum">
              <a:rPr lang="en-US" sz="1050" smtClean="0">
                <a:solidFill>
                  <a:schemeClr val="tx2"/>
                </a:solidFill>
              </a:rPr>
              <a:pPr defTabSz="914400">
                <a:spcAft>
                  <a:spcPts val="600"/>
                </a:spcAft>
              </a:pPr>
              <a:t>25</a:t>
            </a:fld>
            <a:endParaRPr lang="en-US" sz="1050">
              <a:solidFill>
                <a:schemeClr val="tx2"/>
              </a:solidFill>
            </a:endParaRPr>
          </a:p>
        </p:txBody>
      </p:sp>
      <p:pic>
        <p:nvPicPr>
          <p:cNvPr id="7" name="Image 6">
            <a:extLst>
              <a:ext uri="{FF2B5EF4-FFF2-40B4-BE49-F238E27FC236}">
                <a16:creationId xmlns:a16="http://schemas.microsoft.com/office/drawing/2014/main" id="{6C5B3D0C-A7DA-D3F4-8070-619A6763C557}"/>
              </a:ext>
            </a:extLst>
          </p:cNvPr>
          <p:cNvPicPr>
            <a:picLocks noChangeAspect="1"/>
          </p:cNvPicPr>
          <p:nvPr/>
        </p:nvPicPr>
        <p:blipFill>
          <a:blip r:embed="rId3"/>
          <a:stretch>
            <a:fillRect/>
          </a:stretch>
        </p:blipFill>
        <p:spPr>
          <a:xfrm>
            <a:off x="4301535" y="0"/>
            <a:ext cx="6858957" cy="6535062"/>
          </a:xfrm>
          <a:prstGeom prst="rect">
            <a:avLst/>
          </a:prstGeom>
        </p:spPr>
      </p:pic>
    </p:spTree>
    <p:extLst>
      <p:ext uri="{BB962C8B-B14F-4D97-AF65-F5344CB8AC3E}">
        <p14:creationId xmlns:p14="http://schemas.microsoft.com/office/powerpoint/2010/main" val="389015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961AA1-2ABB-71C6-C387-CB6F1A64591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80723B79-78C3-7787-EB29-ADEDF5A9F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12" name="Rectangle 11">
            <a:extLst>
              <a:ext uri="{FF2B5EF4-FFF2-40B4-BE49-F238E27FC236}">
                <a16:creationId xmlns:a16="http://schemas.microsoft.com/office/drawing/2014/main" id="{8BF95E39-68D8-11D2-5A43-28300A66A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14" name="Straight Connector 13">
            <a:extLst>
              <a:ext uri="{FF2B5EF4-FFF2-40B4-BE49-F238E27FC236}">
                <a16:creationId xmlns:a16="http://schemas.microsoft.com/office/drawing/2014/main" id="{16315689-9476-1BE3-E8D6-D66F38E9F2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B29A0E0E-2350-66F8-5D0B-8A62C65A2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2B2090-ED9C-7ADE-64C0-C82765C268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8CDC529B-BA0A-7879-4CD7-0AED66A7AE76}"/>
              </a:ext>
            </a:extLst>
          </p:cNvPr>
          <p:cNvSpPr txBox="1">
            <a:spLocks/>
          </p:cNvSpPr>
          <p:nvPr/>
        </p:nvSpPr>
        <p:spPr>
          <a:xfrm>
            <a:off x="492370" y="516835"/>
            <a:ext cx="3084844" cy="21038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sz="3600" b="1" dirty="0">
                <a:solidFill>
                  <a:srgbClr val="FFFFFF"/>
                </a:solidFill>
              </a:rPr>
              <a:t>Data augmentation :</a:t>
            </a:r>
            <a:endParaRPr lang="en-US" sz="3600" noProof="0" dirty="0">
              <a:solidFill>
                <a:srgbClr val="FFFFFF"/>
              </a:solidFill>
            </a:endParaRPr>
          </a:p>
        </p:txBody>
      </p:sp>
      <p:sp>
        <p:nvSpPr>
          <p:cNvPr id="3" name="Espace réservé du contenu 2">
            <a:extLst>
              <a:ext uri="{FF2B5EF4-FFF2-40B4-BE49-F238E27FC236}">
                <a16:creationId xmlns:a16="http://schemas.microsoft.com/office/drawing/2014/main" id="{16CE5AB7-7916-769B-6312-9F7CD82DC732}"/>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spcAft>
                <a:spcPts val="0"/>
              </a:spcAft>
              <a:buFont typeface="Calibri" panose="020F0502020204030204" pitchFamily="34" charset="0"/>
              <a:buNone/>
              <a:tabLst>
                <a:tab pos="457200" algn="l"/>
              </a:tabLst>
            </a:pPr>
            <a:endParaRPr lang="en-US" sz="1500" b="1" dirty="0">
              <a:solidFill>
                <a:srgbClr val="FFFFFF"/>
              </a:solidFill>
            </a:endParaRPr>
          </a:p>
        </p:txBody>
      </p:sp>
      <p:sp>
        <p:nvSpPr>
          <p:cNvPr id="20" name="Rectangle 19">
            <a:extLst>
              <a:ext uri="{FF2B5EF4-FFF2-40B4-BE49-F238E27FC236}">
                <a16:creationId xmlns:a16="http://schemas.microsoft.com/office/drawing/2014/main" id="{31370129-7229-2B28-E72A-340E6C3FF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4" name="Espace réservé du numéro de diapositive 3">
            <a:extLst>
              <a:ext uri="{FF2B5EF4-FFF2-40B4-BE49-F238E27FC236}">
                <a16:creationId xmlns:a16="http://schemas.microsoft.com/office/drawing/2014/main" id="{1C58F041-7B96-38A1-FC79-A0537D1B7614}"/>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4D8B171-25EA-4950-AA82-4F9485406C51}" type="slidenum">
              <a:rPr lang="en-US" sz="1050" smtClean="0">
                <a:solidFill>
                  <a:schemeClr val="tx2"/>
                </a:solidFill>
              </a:rPr>
              <a:pPr defTabSz="914400">
                <a:spcAft>
                  <a:spcPts val="600"/>
                </a:spcAft>
              </a:pPr>
              <a:t>26</a:t>
            </a:fld>
            <a:endParaRPr lang="en-US" sz="1050">
              <a:solidFill>
                <a:schemeClr val="tx2"/>
              </a:solidFill>
            </a:endParaRPr>
          </a:p>
        </p:txBody>
      </p:sp>
      <p:sp>
        <p:nvSpPr>
          <p:cNvPr id="5" name="ZoneTexte 4">
            <a:extLst>
              <a:ext uri="{FF2B5EF4-FFF2-40B4-BE49-F238E27FC236}">
                <a16:creationId xmlns:a16="http://schemas.microsoft.com/office/drawing/2014/main" id="{1869C566-6572-689D-7FD1-D26C997E9A94}"/>
              </a:ext>
            </a:extLst>
          </p:cNvPr>
          <p:cNvSpPr txBox="1"/>
          <p:nvPr/>
        </p:nvSpPr>
        <p:spPr>
          <a:xfrm>
            <a:off x="4513663" y="360217"/>
            <a:ext cx="7185966" cy="5632311"/>
          </a:xfrm>
          <a:prstGeom prst="rect">
            <a:avLst/>
          </a:prstGeom>
          <a:noFill/>
        </p:spPr>
        <p:txBody>
          <a:bodyPr wrap="square" rtlCol="0">
            <a:spAutoFit/>
          </a:bodyPr>
          <a:lstStyle/>
          <a:p>
            <a:r>
              <a:rPr lang="fr-FR" dirty="0"/>
              <a:t>VGG16 + Data Augmentation Avancée</a:t>
            </a:r>
          </a:p>
          <a:p>
            <a:r>
              <a:rPr lang="fr-FR" dirty="0"/>
              <a:t>Objectif :</a:t>
            </a:r>
          </a:p>
          <a:p>
            <a:r>
              <a:rPr lang="fr-FR" dirty="0"/>
              <a:t>Améliorer la robustesse du clustering par enrichissement des données via augmentation</a:t>
            </a:r>
          </a:p>
          <a:p>
            <a:endParaRPr lang="fr-FR" dirty="0"/>
          </a:p>
          <a:p>
            <a:r>
              <a:rPr lang="fr-FR" dirty="0"/>
              <a:t>Data Augmentation :</a:t>
            </a:r>
          </a:p>
          <a:p>
            <a:pPr marL="742950" lvl="1" indent="-285750">
              <a:buFont typeface="Arial" panose="020B0604020202020204" pitchFamily="34" charset="0"/>
              <a:buChar char="•"/>
            </a:pPr>
            <a:r>
              <a:rPr lang="fr-FR" dirty="0"/>
              <a:t>Rotations : ±25° pour invariance orientation</a:t>
            </a:r>
          </a:p>
          <a:p>
            <a:pPr marL="742950" lvl="1" indent="-285750">
              <a:buFont typeface="Arial" panose="020B0604020202020204" pitchFamily="34" charset="0"/>
              <a:buChar char="•"/>
            </a:pPr>
            <a:r>
              <a:rPr lang="fr-FR" dirty="0"/>
              <a:t>Translations : ±10% pour invariance position</a:t>
            </a:r>
          </a:p>
          <a:p>
            <a:pPr marL="742950" lvl="1" indent="-285750">
              <a:buFont typeface="Arial" panose="020B0604020202020204" pitchFamily="34" charset="0"/>
              <a:buChar char="•"/>
            </a:pPr>
            <a:r>
              <a:rPr lang="fr-FR" dirty="0"/>
              <a:t>Zoom : ±20% pour invariance échelle</a:t>
            </a:r>
          </a:p>
          <a:p>
            <a:pPr marL="742950" lvl="1" indent="-285750">
              <a:buFont typeface="Arial" panose="020B0604020202020204" pitchFamily="34" charset="0"/>
              <a:buChar char="•"/>
            </a:pPr>
            <a:r>
              <a:rPr lang="fr-FR" dirty="0"/>
              <a:t>Flip horizontal : Symétrie naturelle</a:t>
            </a:r>
          </a:p>
          <a:p>
            <a:pPr marL="742950" lvl="1" indent="-285750">
              <a:buFont typeface="Arial" panose="020B0604020202020204" pitchFamily="34" charset="0"/>
              <a:buChar char="•"/>
            </a:pPr>
            <a:r>
              <a:rPr lang="fr-FR" dirty="0"/>
              <a:t>3 variations par image + originale</a:t>
            </a:r>
          </a:p>
          <a:p>
            <a:endParaRPr lang="fr-FR" dirty="0"/>
          </a:p>
          <a:p>
            <a:r>
              <a:rPr lang="fr-FR" dirty="0"/>
              <a:t>Avantages Clés :</a:t>
            </a:r>
          </a:p>
          <a:p>
            <a:pPr marL="742950" lvl="1" indent="-285750">
              <a:buFont typeface="Arial" panose="020B0604020202020204" pitchFamily="34" charset="0"/>
              <a:buChar char="•"/>
            </a:pPr>
            <a:r>
              <a:rPr lang="fr-FR" dirty="0"/>
              <a:t>Robustesse améliorée : Insensibilité aux perturbations</a:t>
            </a:r>
          </a:p>
          <a:p>
            <a:pPr marL="742950" lvl="1" indent="-285750">
              <a:buFont typeface="Arial" panose="020B0604020202020204" pitchFamily="34" charset="0"/>
              <a:buChar char="•"/>
            </a:pPr>
            <a:r>
              <a:rPr lang="fr-FR" dirty="0"/>
              <a:t>Généralisation : Meilleure performance données nouvelles</a:t>
            </a:r>
          </a:p>
          <a:p>
            <a:pPr marL="742950" lvl="1" indent="-285750">
              <a:buFont typeface="Arial" panose="020B0604020202020204" pitchFamily="34" charset="0"/>
              <a:buChar char="•"/>
            </a:pPr>
            <a:r>
              <a:rPr lang="fr-FR" dirty="0"/>
              <a:t>Stabilité clusters : Résultats plus cohérents</a:t>
            </a:r>
          </a:p>
          <a:p>
            <a:pPr marL="742950" lvl="1" indent="-285750">
              <a:buFont typeface="Arial" panose="020B0604020202020204" pitchFamily="34" charset="0"/>
              <a:buChar char="•"/>
            </a:pPr>
            <a:endParaRPr lang="fr-FR" dirty="0"/>
          </a:p>
          <a:p>
            <a:endParaRPr lang="fr-FR" dirty="0"/>
          </a:p>
          <a:p>
            <a:endParaRPr lang="fr-FR" dirty="0"/>
          </a:p>
          <a:p>
            <a:endParaRPr lang="fr-FR" dirty="0"/>
          </a:p>
        </p:txBody>
      </p:sp>
      <p:sp>
        <p:nvSpPr>
          <p:cNvPr id="8" name="ZoneTexte 7">
            <a:extLst>
              <a:ext uri="{FF2B5EF4-FFF2-40B4-BE49-F238E27FC236}">
                <a16:creationId xmlns:a16="http://schemas.microsoft.com/office/drawing/2014/main" id="{69CA1B0F-E20E-EB2A-2697-FED455954E0A}"/>
              </a:ext>
            </a:extLst>
          </p:cNvPr>
          <p:cNvSpPr txBox="1"/>
          <p:nvPr/>
        </p:nvSpPr>
        <p:spPr>
          <a:xfrm>
            <a:off x="589788" y="3099816"/>
            <a:ext cx="2987426" cy="2631490"/>
          </a:xfrm>
          <a:prstGeom prst="rect">
            <a:avLst/>
          </a:prstGeom>
          <a:noFill/>
        </p:spPr>
        <p:txBody>
          <a:bodyPr wrap="square" rtlCol="0">
            <a:spAutoFit/>
          </a:bodyPr>
          <a:lstStyle/>
          <a:p>
            <a:r>
              <a:rPr lang="fr-FR" sz="1500" dirty="0">
                <a:solidFill>
                  <a:srgbClr val="FFFFFF"/>
                </a:solidFill>
              </a:rPr>
              <a:t>La data augmentation est une technique qui génère des variations artificielles des images d'entraînement pour :</a:t>
            </a:r>
          </a:p>
          <a:p>
            <a:endParaRPr lang="fr-FR" sz="1500" dirty="0">
              <a:solidFill>
                <a:srgbClr val="FFFFFF"/>
              </a:solidFill>
            </a:endParaRPr>
          </a:p>
          <a:p>
            <a:r>
              <a:rPr lang="fr-FR" sz="1500" dirty="0">
                <a:solidFill>
                  <a:srgbClr val="FFFFFF"/>
                </a:solidFill>
              </a:rPr>
              <a:t>Augmenter la taille du </a:t>
            </a:r>
            <a:r>
              <a:rPr lang="fr-FR" sz="1500" dirty="0" err="1">
                <a:solidFill>
                  <a:srgbClr val="FFFFFF"/>
                </a:solidFill>
              </a:rPr>
              <a:t>dataset</a:t>
            </a:r>
            <a:r>
              <a:rPr lang="fr-FR" sz="1500" dirty="0">
                <a:solidFill>
                  <a:srgbClr val="FFFFFF"/>
                </a:solidFill>
              </a:rPr>
              <a:t> sans collecte supplémentaire.</a:t>
            </a:r>
          </a:p>
          <a:p>
            <a:endParaRPr lang="fr-FR" sz="1500" dirty="0">
              <a:solidFill>
                <a:srgbClr val="FFFFFF"/>
              </a:solidFill>
            </a:endParaRPr>
          </a:p>
          <a:p>
            <a:r>
              <a:rPr lang="fr-FR" sz="1500" dirty="0">
                <a:solidFill>
                  <a:srgbClr val="FFFFFF"/>
                </a:solidFill>
              </a:rPr>
              <a:t>Améliorer la généralisation du modèle en exposant le CNN à plus de diversité (rotations, zooms, etc.).</a:t>
            </a:r>
          </a:p>
        </p:txBody>
      </p:sp>
    </p:spTree>
    <p:extLst>
      <p:ext uri="{BB962C8B-B14F-4D97-AF65-F5344CB8AC3E}">
        <p14:creationId xmlns:p14="http://schemas.microsoft.com/office/powerpoint/2010/main" val="3428777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97D513-2634-61E7-118D-961B294F170F}"/>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BB05B3FB-8E23-3FE2-9A72-A180BBEB4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12" name="Rectangle 11">
            <a:extLst>
              <a:ext uri="{FF2B5EF4-FFF2-40B4-BE49-F238E27FC236}">
                <a16:creationId xmlns:a16="http://schemas.microsoft.com/office/drawing/2014/main" id="{1EDD226C-4825-3CC0-1340-7CFC9CC39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14" name="Straight Connector 13">
            <a:extLst>
              <a:ext uri="{FF2B5EF4-FFF2-40B4-BE49-F238E27FC236}">
                <a16:creationId xmlns:a16="http://schemas.microsoft.com/office/drawing/2014/main" id="{B97F857D-C7F4-1C4B-F4C3-53B60595E3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B949B44E-6AE8-3272-E040-E9CEED4C0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A43D06-BABA-4EED-3FD1-80FF44ECF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D03D1420-1BFD-91FC-2A15-616735E75D58}"/>
              </a:ext>
            </a:extLst>
          </p:cNvPr>
          <p:cNvSpPr txBox="1">
            <a:spLocks/>
          </p:cNvSpPr>
          <p:nvPr/>
        </p:nvSpPr>
        <p:spPr>
          <a:xfrm>
            <a:off x="492370" y="516835"/>
            <a:ext cx="3084844" cy="21038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sz="3600" b="1" dirty="0">
                <a:solidFill>
                  <a:srgbClr val="FFFFFF"/>
                </a:solidFill>
              </a:rPr>
              <a:t>Data augmentation :</a:t>
            </a:r>
            <a:endParaRPr lang="en-US" sz="3600" noProof="0" dirty="0">
              <a:solidFill>
                <a:srgbClr val="FFFFFF"/>
              </a:solidFill>
            </a:endParaRPr>
          </a:p>
        </p:txBody>
      </p:sp>
      <p:sp>
        <p:nvSpPr>
          <p:cNvPr id="3" name="Espace réservé du contenu 2">
            <a:extLst>
              <a:ext uri="{FF2B5EF4-FFF2-40B4-BE49-F238E27FC236}">
                <a16:creationId xmlns:a16="http://schemas.microsoft.com/office/drawing/2014/main" id="{91515028-1DC9-D155-163F-7B17DD06CA93}"/>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spcAft>
                <a:spcPts val="0"/>
              </a:spcAft>
              <a:buFont typeface="Calibri" panose="020F0502020204030204" pitchFamily="34" charset="0"/>
              <a:buNone/>
              <a:tabLst>
                <a:tab pos="457200" algn="l"/>
              </a:tabLst>
            </a:pPr>
            <a:endParaRPr lang="en-US" sz="1500" b="1" dirty="0">
              <a:solidFill>
                <a:srgbClr val="FFFFFF"/>
              </a:solidFill>
            </a:endParaRPr>
          </a:p>
        </p:txBody>
      </p:sp>
      <p:sp>
        <p:nvSpPr>
          <p:cNvPr id="20" name="Rectangle 19">
            <a:extLst>
              <a:ext uri="{FF2B5EF4-FFF2-40B4-BE49-F238E27FC236}">
                <a16:creationId xmlns:a16="http://schemas.microsoft.com/office/drawing/2014/main" id="{EEF62FD1-358C-EE38-5570-AA7214735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4" name="Espace réservé du numéro de diapositive 3">
            <a:extLst>
              <a:ext uri="{FF2B5EF4-FFF2-40B4-BE49-F238E27FC236}">
                <a16:creationId xmlns:a16="http://schemas.microsoft.com/office/drawing/2014/main" id="{8B4B23A7-0B29-27DD-9FD4-B0D247BF9E4D}"/>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4D8B171-25EA-4950-AA82-4F9485406C51}" type="slidenum">
              <a:rPr lang="en-US" sz="1050" smtClean="0">
                <a:solidFill>
                  <a:schemeClr val="tx2"/>
                </a:solidFill>
              </a:rPr>
              <a:pPr defTabSz="914400">
                <a:spcAft>
                  <a:spcPts val="600"/>
                </a:spcAft>
              </a:pPr>
              <a:t>27</a:t>
            </a:fld>
            <a:endParaRPr lang="en-US" sz="1050">
              <a:solidFill>
                <a:schemeClr val="tx2"/>
              </a:solidFill>
            </a:endParaRPr>
          </a:p>
        </p:txBody>
      </p:sp>
      <p:pic>
        <p:nvPicPr>
          <p:cNvPr id="6" name="Image 5">
            <a:extLst>
              <a:ext uri="{FF2B5EF4-FFF2-40B4-BE49-F238E27FC236}">
                <a16:creationId xmlns:a16="http://schemas.microsoft.com/office/drawing/2014/main" id="{6DC4508A-CC5C-8CB6-153B-D5FF421C5912}"/>
              </a:ext>
            </a:extLst>
          </p:cNvPr>
          <p:cNvPicPr>
            <a:picLocks noChangeAspect="1"/>
          </p:cNvPicPr>
          <p:nvPr/>
        </p:nvPicPr>
        <p:blipFill>
          <a:blip r:embed="rId3"/>
          <a:stretch>
            <a:fillRect/>
          </a:stretch>
        </p:blipFill>
        <p:spPr>
          <a:xfrm>
            <a:off x="4178264" y="189411"/>
            <a:ext cx="7445084" cy="6156115"/>
          </a:xfrm>
          <a:prstGeom prst="rect">
            <a:avLst/>
          </a:prstGeom>
        </p:spPr>
      </p:pic>
    </p:spTree>
    <p:extLst>
      <p:ext uri="{BB962C8B-B14F-4D97-AF65-F5344CB8AC3E}">
        <p14:creationId xmlns:p14="http://schemas.microsoft.com/office/powerpoint/2010/main" val="2995147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8E64DD-5559-5B90-C84F-BB68E172362B}"/>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55D74428-BC4E-F4AF-95C4-65241E6E1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12" name="Rectangle 11">
            <a:extLst>
              <a:ext uri="{FF2B5EF4-FFF2-40B4-BE49-F238E27FC236}">
                <a16:creationId xmlns:a16="http://schemas.microsoft.com/office/drawing/2014/main" id="{FDD8A55D-6B70-13C7-F3B9-35FB3C91F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14" name="Straight Connector 13">
            <a:extLst>
              <a:ext uri="{FF2B5EF4-FFF2-40B4-BE49-F238E27FC236}">
                <a16:creationId xmlns:a16="http://schemas.microsoft.com/office/drawing/2014/main" id="{D559F1B4-A7E8-8F57-D702-2B19CE4BCC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AB2EB4BC-A340-5830-7F08-CDACCADB6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FCEEF18-EAF3-3445-3068-7DD5B6F1D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CD3DA73E-5424-E796-78C9-8594B086AD45}"/>
              </a:ext>
            </a:extLst>
          </p:cNvPr>
          <p:cNvSpPr txBox="1">
            <a:spLocks/>
          </p:cNvSpPr>
          <p:nvPr/>
        </p:nvSpPr>
        <p:spPr>
          <a:xfrm>
            <a:off x="492370" y="516835"/>
            <a:ext cx="3084844" cy="21038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sz="3600" b="1" dirty="0" err="1">
                <a:solidFill>
                  <a:srgbClr val="FFFFFF"/>
                </a:solidFill>
              </a:rPr>
              <a:t>Approche</a:t>
            </a:r>
            <a:r>
              <a:rPr lang="en-US" sz="3600" b="1" dirty="0">
                <a:solidFill>
                  <a:srgbClr val="FFFFFF"/>
                </a:solidFill>
              </a:rPr>
              <a:t> </a:t>
            </a:r>
            <a:r>
              <a:rPr lang="en-US" sz="3600" b="1" dirty="0" err="1">
                <a:solidFill>
                  <a:srgbClr val="FFFFFF"/>
                </a:solidFill>
              </a:rPr>
              <a:t>d'une</a:t>
            </a:r>
            <a:r>
              <a:rPr lang="en-US" sz="3600" b="1" dirty="0">
                <a:solidFill>
                  <a:srgbClr val="FFFFFF"/>
                </a:solidFill>
              </a:rPr>
              <a:t> classification </a:t>
            </a:r>
            <a:r>
              <a:rPr lang="en-US" sz="3600" b="1" dirty="0" err="1">
                <a:solidFill>
                  <a:srgbClr val="FFFFFF"/>
                </a:solidFill>
              </a:rPr>
              <a:t>supervisée</a:t>
            </a:r>
            <a:endParaRPr lang="en-US" sz="3600" noProof="0" dirty="0">
              <a:solidFill>
                <a:srgbClr val="FFFFFF"/>
              </a:solidFill>
            </a:endParaRPr>
          </a:p>
        </p:txBody>
      </p:sp>
      <p:sp>
        <p:nvSpPr>
          <p:cNvPr id="3" name="Espace réservé du contenu 2">
            <a:extLst>
              <a:ext uri="{FF2B5EF4-FFF2-40B4-BE49-F238E27FC236}">
                <a16:creationId xmlns:a16="http://schemas.microsoft.com/office/drawing/2014/main" id="{5F1BDA89-DAEC-2A92-7D2D-48B3A19814DA}"/>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spcAft>
                <a:spcPts val="0"/>
              </a:spcAft>
              <a:buFont typeface="Calibri" panose="020F0502020204030204" pitchFamily="34" charset="0"/>
              <a:buNone/>
              <a:tabLst>
                <a:tab pos="457200" algn="l"/>
              </a:tabLst>
            </a:pPr>
            <a:endParaRPr lang="en-US" sz="1500" b="1" dirty="0">
              <a:solidFill>
                <a:srgbClr val="FFFFFF"/>
              </a:solidFill>
            </a:endParaRPr>
          </a:p>
        </p:txBody>
      </p:sp>
      <p:sp>
        <p:nvSpPr>
          <p:cNvPr id="20" name="Rectangle 19">
            <a:extLst>
              <a:ext uri="{FF2B5EF4-FFF2-40B4-BE49-F238E27FC236}">
                <a16:creationId xmlns:a16="http://schemas.microsoft.com/office/drawing/2014/main" id="{033A42DC-8BFD-E78B-4A1B-936EED5045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4" name="Espace réservé du numéro de diapositive 3">
            <a:extLst>
              <a:ext uri="{FF2B5EF4-FFF2-40B4-BE49-F238E27FC236}">
                <a16:creationId xmlns:a16="http://schemas.microsoft.com/office/drawing/2014/main" id="{92276C57-F570-5065-5C8D-DB91B71209D4}"/>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4D8B171-25EA-4950-AA82-4F9485406C51}" type="slidenum">
              <a:rPr lang="en-US" sz="1050" smtClean="0">
                <a:solidFill>
                  <a:schemeClr val="tx2"/>
                </a:solidFill>
              </a:rPr>
              <a:pPr defTabSz="914400">
                <a:spcAft>
                  <a:spcPts val="600"/>
                </a:spcAft>
              </a:pPr>
              <a:t>28</a:t>
            </a:fld>
            <a:endParaRPr lang="en-US" sz="1050">
              <a:solidFill>
                <a:schemeClr val="tx2"/>
              </a:solidFill>
            </a:endParaRPr>
          </a:p>
        </p:txBody>
      </p:sp>
      <p:sp>
        <p:nvSpPr>
          <p:cNvPr id="5" name="ZoneTexte 4">
            <a:extLst>
              <a:ext uri="{FF2B5EF4-FFF2-40B4-BE49-F238E27FC236}">
                <a16:creationId xmlns:a16="http://schemas.microsoft.com/office/drawing/2014/main" id="{F0604ADD-7008-1AF3-5605-035860D1C4EB}"/>
              </a:ext>
            </a:extLst>
          </p:cNvPr>
          <p:cNvSpPr txBox="1"/>
          <p:nvPr/>
        </p:nvSpPr>
        <p:spPr>
          <a:xfrm>
            <a:off x="589788" y="3099816"/>
            <a:ext cx="2987426" cy="323165"/>
          </a:xfrm>
          <a:prstGeom prst="rect">
            <a:avLst/>
          </a:prstGeom>
          <a:noFill/>
        </p:spPr>
        <p:txBody>
          <a:bodyPr wrap="square" rtlCol="0">
            <a:spAutoFit/>
          </a:bodyPr>
          <a:lstStyle/>
          <a:p>
            <a:r>
              <a:rPr lang="fr-FR" sz="1500" dirty="0">
                <a:solidFill>
                  <a:srgbClr val="FFFFFF"/>
                </a:solidFill>
              </a:rPr>
              <a:t>Avec le model VGG16</a:t>
            </a:r>
          </a:p>
        </p:txBody>
      </p:sp>
      <p:sp>
        <p:nvSpPr>
          <p:cNvPr id="6" name="ZoneTexte 5">
            <a:extLst>
              <a:ext uri="{FF2B5EF4-FFF2-40B4-BE49-F238E27FC236}">
                <a16:creationId xmlns:a16="http://schemas.microsoft.com/office/drawing/2014/main" id="{2E53F8DD-7828-2425-01D0-C8FFF6F2F4CD}"/>
              </a:ext>
            </a:extLst>
          </p:cNvPr>
          <p:cNvSpPr txBox="1"/>
          <p:nvPr/>
        </p:nvSpPr>
        <p:spPr>
          <a:xfrm>
            <a:off x="4308764" y="152400"/>
            <a:ext cx="7552890" cy="6463308"/>
          </a:xfrm>
          <a:prstGeom prst="rect">
            <a:avLst/>
          </a:prstGeom>
          <a:noFill/>
        </p:spPr>
        <p:txBody>
          <a:bodyPr wrap="square" rtlCol="0">
            <a:spAutoFit/>
          </a:bodyPr>
          <a:lstStyle/>
          <a:p>
            <a:r>
              <a:rPr lang="fr-FR" dirty="0"/>
              <a:t> Architecture du Modèle &amp; Stratégie d'Entraînement</a:t>
            </a:r>
          </a:p>
          <a:p>
            <a:r>
              <a:rPr lang="fr-FR" dirty="0"/>
              <a:t> Objectif Principal :</a:t>
            </a:r>
          </a:p>
          <a:p>
            <a:r>
              <a:rPr lang="fr-FR" b="1" dirty="0"/>
              <a:t>Transfer Learning avec VGG16 pour une classification d'images précise et efficace</a:t>
            </a:r>
          </a:p>
          <a:p>
            <a:endParaRPr lang="fr-FR" dirty="0"/>
          </a:p>
          <a:p>
            <a:r>
              <a:rPr lang="fr-FR" dirty="0"/>
              <a:t>1. Transfer Learning Structuré </a:t>
            </a:r>
          </a:p>
          <a:p>
            <a:pPr marL="742950" lvl="1" indent="-285750">
              <a:buFont typeface="Arial" panose="020B0604020202020204" pitchFamily="34" charset="0"/>
              <a:buChar char="•"/>
            </a:pPr>
            <a:r>
              <a:rPr lang="fr-FR" dirty="0"/>
              <a:t>Utilisation de VGG16 pré-entraîné sur </a:t>
            </a:r>
            <a:r>
              <a:rPr lang="fr-FR" dirty="0" err="1"/>
              <a:t>ImageNet</a:t>
            </a:r>
            <a:endParaRPr lang="fr-FR" dirty="0"/>
          </a:p>
          <a:p>
            <a:pPr marL="742950" lvl="1" indent="-285750">
              <a:buFont typeface="Arial" panose="020B0604020202020204" pitchFamily="34" charset="0"/>
              <a:buChar char="•"/>
            </a:pPr>
            <a:r>
              <a:rPr lang="fr-FR" dirty="0"/>
              <a:t>Ajout d'une tête personnalisée : GAP + Dense(256) + Dropout(0.5) + </a:t>
            </a:r>
            <a:r>
              <a:rPr lang="fr-FR" dirty="0" err="1"/>
              <a:t>Softmax</a:t>
            </a:r>
            <a:endParaRPr lang="fr-FR" dirty="0"/>
          </a:p>
          <a:p>
            <a:r>
              <a:rPr lang="fr-FR" dirty="0"/>
              <a:t>2. Pipeline de Données Optimisé</a:t>
            </a:r>
          </a:p>
          <a:p>
            <a:pPr marL="742950" lvl="1" indent="-285750">
              <a:buFont typeface="Arial" panose="020B0604020202020204" pitchFamily="34" charset="0"/>
              <a:buChar char="•"/>
            </a:pPr>
            <a:r>
              <a:rPr lang="fr-FR" dirty="0"/>
              <a:t>Chargement efficace avec </a:t>
            </a:r>
            <a:r>
              <a:rPr lang="fr-FR" dirty="0" err="1"/>
              <a:t>tf.data.Dataset</a:t>
            </a:r>
            <a:endParaRPr lang="fr-FR" dirty="0"/>
          </a:p>
          <a:p>
            <a:pPr marL="742950" lvl="1" indent="-285750">
              <a:buFont typeface="Arial" panose="020B0604020202020204" pitchFamily="34" charset="0"/>
              <a:buChar char="•"/>
            </a:pPr>
            <a:r>
              <a:rPr lang="fr-FR" dirty="0" err="1"/>
              <a:t>Préprocessing</a:t>
            </a:r>
            <a:r>
              <a:rPr lang="fr-FR" dirty="0"/>
              <a:t> spécifique VGG16 (</a:t>
            </a:r>
            <a:r>
              <a:rPr lang="fr-FR" dirty="0" err="1"/>
              <a:t>preprocess_input</a:t>
            </a:r>
            <a:r>
              <a:rPr lang="fr-FR" dirty="0"/>
              <a:t>)</a:t>
            </a:r>
          </a:p>
          <a:p>
            <a:pPr marL="742950" lvl="1" indent="-285750">
              <a:buFont typeface="Arial" panose="020B0604020202020204" pitchFamily="34" charset="0"/>
              <a:buChar char="•"/>
            </a:pPr>
            <a:r>
              <a:rPr lang="fr-FR" dirty="0" err="1"/>
              <a:t>Prefetching</a:t>
            </a:r>
            <a:r>
              <a:rPr lang="fr-FR" dirty="0"/>
              <a:t> pour maximiser les performances GPU3. </a:t>
            </a:r>
          </a:p>
          <a:p>
            <a:pPr lvl="1"/>
            <a:endParaRPr lang="fr-FR" dirty="0"/>
          </a:p>
          <a:p>
            <a:pPr marL="0" lvl="1"/>
            <a:r>
              <a:rPr lang="fr-FR" dirty="0"/>
              <a:t>3. Stratégie d'Entraînement en 1 Phases</a:t>
            </a:r>
          </a:p>
          <a:p>
            <a:pPr marL="742950" lvl="1" indent="-285750">
              <a:buFont typeface="Arial" panose="020B0604020202020204" pitchFamily="34" charset="0"/>
              <a:buChar char="•"/>
            </a:pPr>
            <a:r>
              <a:rPr lang="fr-FR" dirty="0"/>
              <a:t>Phase 1 - Entraînement de la tête :</a:t>
            </a:r>
          </a:p>
          <a:p>
            <a:pPr marL="1200150" lvl="2" indent="-285750">
              <a:buFont typeface="Arial" panose="020B0604020202020204" pitchFamily="34" charset="0"/>
              <a:buChar char="•"/>
            </a:pPr>
            <a:r>
              <a:rPr lang="fr-FR" dirty="0"/>
              <a:t>Learning Rate = 1e-3</a:t>
            </a:r>
          </a:p>
          <a:p>
            <a:pPr marL="1200150" lvl="2" indent="-285750">
              <a:buFont typeface="Arial" panose="020B0604020202020204" pitchFamily="34" charset="0"/>
              <a:buChar char="•"/>
            </a:pPr>
            <a:r>
              <a:rPr lang="fr-FR" dirty="0"/>
              <a:t>Base model gelé</a:t>
            </a:r>
          </a:p>
          <a:p>
            <a:pPr marL="285750" indent="-285750">
              <a:buFont typeface="Arial" panose="020B0604020202020204" pitchFamily="34" charset="0"/>
              <a:buChar char="•"/>
            </a:pPr>
            <a:endParaRPr lang="fr-FR" dirty="0"/>
          </a:p>
          <a:p>
            <a:pPr marL="742950" lvl="1" indent="-285750">
              <a:buFont typeface="Arial" panose="020B0604020202020204" pitchFamily="34" charset="0"/>
              <a:buChar char="•"/>
            </a:pPr>
            <a:r>
              <a:rPr lang="fr-FR" dirty="0"/>
              <a:t>Phase 2 - Fine-tuning :</a:t>
            </a:r>
          </a:p>
          <a:p>
            <a:pPr marL="1200150" lvl="2" indent="-285750">
              <a:buFont typeface="Arial" panose="020B0604020202020204" pitchFamily="34" charset="0"/>
              <a:buChar char="•"/>
            </a:pPr>
            <a:r>
              <a:rPr lang="fr-FR" dirty="0"/>
              <a:t>Learning Rate = 1e-5 (très faible)</a:t>
            </a:r>
          </a:p>
          <a:p>
            <a:pPr marL="1200150" lvl="2" indent="-285750">
              <a:buFont typeface="Arial" panose="020B0604020202020204" pitchFamily="34" charset="0"/>
              <a:buChar char="•"/>
            </a:pPr>
            <a:r>
              <a:rPr lang="fr-FR" dirty="0"/>
              <a:t>Dégel des 4 dernières couches de VGG16</a:t>
            </a:r>
          </a:p>
          <a:p>
            <a:endParaRPr lang="fr-FR" dirty="0"/>
          </a:p>
        </p:txBody>
      </p:sp>
    </p:spTree>
    <p:extLst>
      <p:ext uri="{BB962C8B-B14F-4D97-AF65-F5344CB8AC3E}">
        <p14:creationId xmlns:p14="http://schemas.microsoft.com/office/powerpoint/2010/main" val="2852648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B569A2-BC6E-3570-894D-7AA7CA85B789}"/>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B42C9F71-7647-2238-2ED9-788072F204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12" name="Rectangle 11">
            <a:extLst>
              <a:ext uri="{FF2B5EF4-FFF2-40B4-BE49-F238E27FC236}">
                <a16:creationId xmlns:a16="http://schemas.microsoft.com/office/drawing/2014/main" id="{C716F3E5-4DFA-CBC2-F6A8-699599054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14" name="Straight Connector 13">
            <a:extLst>
              <a:ext uri="{FF2B5EF4-FFF2-40B4-BE49-F238E27FC236}">
                <a16:creationId xmlns:a16="http://schemas.microsoft.com/office/drawing/2014/main" id="{16CAA1C2-9CEF-0AEF-A1AA-0CCEFE18FC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DEE63D7-4193-546D-AF1E-CE98ADA07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E575480-F4FC-8B6C-905E-13A53294F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C0823DA2-5E54-A519-7A7A-9A1343E506A6}"/>
              </a:ext>
            </a:extLst>
          </p:cNvPr>
          <p:cNvSpPr txBox="1">
            <a:spLocks/>
          </p:cNvSpPr>
          <p:nvPr/>
        </p:nvSpPr>
        <p:spPr>
          <a:xfrm>
            <a:off x="492370" y="516835"/>
            <a:ext cx="3084844" cy="21038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sz="3600" b="1" dirty="0" err="1">
                <a:solidFill>
                  <a:srgbClr val="FFFFFF"/>
                </a:solidFill>
              </a:rPr>
              <a:t>approche</a:t>
            </a:r>
            <a:r>
              <a:rPr lang="en-US" sz="3600" b="1" dirty="0">
                <a:solidFill>
                  <a:srgbClr val="FFFFFF"/>
                </a:solidFill>
              </a:rPr>
              <a:t> </a:t>
            </a:r>
            <a:r>
              <a:rPr lang="en-US" sz="3600" b="1" dirty="0" err="1">
                <a:solidFill>
                  <a:srgbClr val="FFFFFF"/>
                </a:solidFill>
              </a:rPr>
              <a:t>d'une</a:t>
            </a:r>
            <a:r>
              <a:rPr lang="en-US" sz="3600" b="1" dirty="0">
                <a:solidFill>
                  <a:srgbClr val="FFFFFF"/>
                </a:solidFill>
              </a:rPr>
              <a:t> classification </a:t>
            </a:r>
            <a:r>
              <a:rPr lang="en-US" sz="3600" b="1" dirty="0" err="1">
                <a:solidFill>
                  <a:srgbClr val="FFFFFF"/>
                </a:solidFill>
              </a:rPr>
              <a:t>supervisée</a:t>
            </a:r>
            <a:endParaRPr lang="en-US" sz="3600" noProof="0" dirty="0">
              <a:solidFill>
                <a:srgbClr val="FFFFFF"/>
              </a:solidFill>
            </a:endParaRPr>
          </a:p>
        </p:txBody>
      </p:sp>
      <p:sp>
        <p:nvSpPr>
          <p:cNvPr id="3" name="Espace réservé du contenu 2">
            <a:extLst>
              <a:ext uri="{FF2B5EF4-FFF2-40B4-BE49-F238E27FC236}">
                <a16:creationId xmlns:a16="http://schemas.microsoft.com/office/drawing/2014/main" id="{752783F3-0AB7-D4CB-D969-45E2AB04FEA3}"/>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spcAft>
                <a:spcPts val="0"/>
              </a:spcAft>
              <a:buFont typeface="Calibri" panose="020F0502020204030204" pitchFamily="34" charset="0"/>
              <a:buNone/>
              <a:tabLst>
                <a:tab pos="457200" algn="l"/>
              </a:tabLst>
            </a:pPr>
            <a:endParaRPr lang="en-US" sz="1500" b="1" dirty="0">
              <a:solidFill>
                <a:srgbClr val="FFFFFF"/>
              </a:solidFill>
            </a:endParaRPr>
          </a:p>
        </p:txBody>
      </p:sp>
      <p:sp>
        <p:nvSpPr>
          <p:cNvPr id="20" name="Rectangle 19">
            <a:extLst>
              <a:ext uri="{FF2B5EF4-FFF2-40B4-BE49-F238E27FC236}">
                <a16:creationId xmlns:a16="http://schemas.microsoft.com/office/drawing/2014/main" id="{8E26DFBD-6977-D00B-A9FF-2A7DEEC31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4" name="Espace réservé du numéro de diapositive 3">
            <a:extLst>
              <a:ext uri="{FF2B5EF4-FFF2-40B4-BE49-F238E27FC236}">
                <a16:creationId xmlns:a16="http://schemas.microsoft.com/office/drawing/2014/main" id="{AC0C8990-45C3-0D8F-C65C-F78E31D4A02A}"/>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4D8B171-25EA-4950-AA82-4F9485406C51}" type="slidenum">
              <a:rPr lang="en-US" sz="1050" smtClean="0">
                <a:solidFill>
                  <a:schemeClr val="tx2"/>
                </a:solidFill>
              </a:rPr>
              <a:pPr defTabSz="914400">
                <a:spcAft>
                  <a:spcPts val="600"/>
                </a:spcAft>
              </a:pPr>
              <a:t>29</a:t>
            </a:fld>
            <a:endParaRPr lang="en-US" sz="1050">
              <a:solidFill>
                <a:schemeClr val="tx2"/>
              </a:solidFill>
            </a:endParaRPr>
          </a:p>
        </p:txBody>
      </p:sp>
      <p:sp>
        <p:nvSpPr>
          <p:cNvPr id="5" name="ZoneTexte 4">
            <a:extLst>
              <a:ext uri="{FF2B5EF4-FFF2-40B4-BE49-F238E27FC236}">
                <a16:creationId xmlns:a16="http://schemas.microsoft.com/office/drawing/2014/main" id="{50A2D122-0DE1-BD86-C6F6-BA50FB3001D8}"/>
              </a:ext>
            </a:extLst>
          </p:cNvPr>
          <p:cNvSpPr txBox="1"/>
          <p:nvPr/>
        </p:nvSpPr>
        <p:spPr>
          <a:xfrm>
            <a:off x="589788" y="3099816"/>
            <a:ext cx="2987426" cy="323165"/>
          </a:xfrm>
          <a:prstGeom prst="rect">
            <a:avLst/>
          </a:prstGeom>
          <a:noFill/>
        </p:spPr>
        <p:txBody>
          <a:bodyPr wrap="square" rtlCol="0">
            <a:spAutoFit/>
          </a:bodyPr>
          <a:lstStyle/>
          <a:p>
            <a:r>
              <a:rPr lang="fr-FR" sz="1500" dirty="0">
                <a:solidFill>
                  <a:srgbClr val="FFFFFF"/>
                </a:solidFill>
              </a:rPr>
              <a:t>Avec le model VGG16</a:t>
            </a:r>
          </a:p>
        </p:txBody>
      </p:sp>
      <p:sp>
        <p:nvSpPr>
          <p:cNvPr id="6" name="ZoneTexte 5">
            <a:extLst>
              <a:ext uri="{FF2B5EF4-FFF2-40B4-BE49-F238E27FC236}">
                <a16:creationId xmlns:a16="http://schemas.microsoft.com/office/drawing/2014/main" id="{63F1ACCD-F95E-EBA4-2ADD-BF35292B6868}"/>
              </a:ext>
            </a:extLst>
          </p:cNvPr>
          <p:cNvSpPr txBox="1"/>
          <p:nvPr/>
        </p:nvSpPr>
        <p:spPr>
          <a:xfrm>
            <a:off x="4278376" y="304836"/>
            <a:ext cx="7552890" cy="3139321"/>
          </a:xfrm>
          <a:prstGeom prst="rect">
            <a:avLst/>
          </a:prstGeom>
          <a:noFill/>
        </p:spPr>
        <p:txBody>
          <a:bodyPr wrap="square" rtlCol="0">
            <a:spAutoFit/>
          </a:bodyPr>
          <a:lstStyle/>
          <a:p>
            <a:r>
              <a:rPr lang="fr-FR" dirty="0"/>
              <a:t> 4. Gestion </a:t>
            </a:r>
            <a:r>
              <a:rPr lang="fr-FR" dirty="0" err="1"/>
              <a:t>Robust</a:t>
            </a:r>
            <a:r>
              <a:rPr lang="fr-FR" dirty="0"/>
              <a:t> de l'Entraînement</a:t>
            </a:r>
          </a:p>
          <a:p>
            <a:pPr marL="742950" lvl="1" indent="-285750">
              <a:buFont typeface="Arial" panose="020B0604020202020204" pitchFamily="34" charset="0"/>
              <a:buChar char="•"/>
            </a:pPr>
            <a:r>
              <a:rPr lang="fr-FR" dirty="0"/>
              <a:t>Sauvegarde automatique du meilleur modèle</a:t>
            </a:r>
          </a:p>
          <a:p>
            <a:pPr marL="742950" lvl="1" indent="-285750">
              <a:buFont typeface="Arial" panose="020B0604020202020204" pitchFamily="34" charset="0"/>
              <a:buChar char="•"/>
            </a:pPr>
            <a:r>
              <a:rPr lang="fr-FR" dirty="0" err="1"/>
              <a:t>Early</a:t>
            </a:r>
            <a:r>
              <a:rPr lang="fr-FR" dirty="0"/>
              <a:t> </a:t>
            </a:r>
            <a:r>
              <a:rPr lang="fr-FR" dirty="0" err="1"/>
              <a:t>Stopping</a:t>
            </a:r>
            <a:r>
              <a:rPr lang="fr-FR" dirty="0"/>
              <a:t> pour éviter l'</a:t>
            </a:r>
            <a:r>
              <a:rPr lang="fr-FR" dirty="0" err="1"/>
              <a:t>overfitting</a:t>
            </a:r>
            <a:endParaRPr lang="fr-FR" dirty="0"/>
          </a:p>
          <a:p>
            <a:pPr marL="742950" lvl="1" indent="-285750">
              <a:buFont typeface="Arial" panose="020B0604020202020204" pitchFamily="34" charset="0"/>
              <a:buChar char="•"/>
            </a:pPr>
            <a:r>
              <a:rPr lang="fr-FR" dirty="0"/>
              <a:t>Monitoring sur la validation </a:t>
            </a:r>
            <a:r>
              <a:rPr lang="fr-FR" dirty="0" err="1"/>
              <a:t>loss</a:t>
            </a:r>
            <a:endParaRPr lang="fr-FR" dirty="0"/>
          </a:p>
          <a:p>
            <a:endParaRPr lang="fr-FR" dirty="0"/>
          </a:p>
          <a:p>
            <a:r>
              <a:rPr lang="fr-FR" dirty="0"/>
              <a:t>5. Évaluation Rigoureuse</a:t>
            </a:r>
          </a:p>
          <a:p>
            <a:pPr marL="742950" lvl="1" indent="-285750">
              <a:buFont typeface="Arial" panose="020B0604020202020204" pitchFamily="34" charset="0"/>
              <a:buChar char="•"/>
            </a:pPr>
            <a:r>
              <a:rPr lang="fr-FR" dirty="0"/>
              <a:t>Validation croisée stricte (Train/Val/Test)</a:t>
            </a:r>
          </a:p>
          <a:p>
            <a:pPr marL="742950" lvl="1" indent="-285750">
              <a:buFont typeface="Arial" panose="020B0604020202020204" pitchFamily="34" charset="0"/>
              <a:buChar char="•"/>
            </a:pPr>
            <a:r>
              <a:rPr lang="fr-FR" dirty="0"/>
              <a:t>Évaluation finale sur le jeu de test uniquement</a:t>
            </a:r>
          </a:p>
          <a:p>
            <a:pPr marL="742950" lvl="1" indent="-285750">
              <a:buFont typeface="Arial" panose="020B0604020202020204" pitchFamily="34" charset="0"/>
              <a:buChar char="•"/>
            </a:pPr>
            <a:r>
              <a:rPr lang="fr-FR" dirty="0"/>
              <a:t>Métrique principale : </a:t>
            </a:r>
            <a:r>
              <a:rPr lang="fr-FR" dirty="0" err="1"/>
              <a:t>Accuracy</a:t>
            </a:r>
            <a:r>
              <a:rPr lang="fr-FR" dirty="0"/>
              <a:t> de classification</a:t>
            </a:r>
          </a:p>
          <a:p>
            <a:br>
              <a:rPr lang="fr-FR" dirty="0"/>
            </a:br>
            <a:endParaRPr lang="fr-FR" dirty="0"/>
          </a:p>
        </p:txBody>
      </p:sp>
    </p:spTree>
    <p:extLst>
      <p:ext uri="{BB962C8B-B14F-4D97-AF65-F5344CB8AC3E}">
        <p14:creationId xmlns:p14="http://schemas.microsoft.com/office/powerpoint/2010/main" val="1704204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00AD02-33A4-2050-2360-7557F16C6C39}"/>
            </a:ext>
          </a:extLst>
        </p:cNvPr>
        <p:cNvGrpSpPr/>
        <p:nvPr/>
      </p:nvGrpSpPr>
      <p:grpSpPr>
        <a:xfrm>
          <a:off x="0" y="0"/>
          <a:ext cx="0" cy="0"/>
          <a:chOff x="0" y="0"/>
          <a:chExt cx="0" cy="0"/>
        </a:xfrm>
      </p:grpSpPr>
      <p:sp>
        <p:nvSpPr>
          <p:cNvPr id="5127" name="Rectangle 5126">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5129" name="Rectangle 5128">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5131" name="Straight Connector 5130">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133" name="Rectangle 513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135" name="Rectangle 5134">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2C44A28E-D2E5-439D-3099-CF5712990F65}"/>
              </a:ext>
            </a:extLst>
          </p:cNvPr>
          <p:cNvSpPr txBox="1">
            <a:spLocks/>
          </p:cNvSpPr>
          <p:nvPr/>
        </p:nvSpPr>
        <p:spPr>
          <a:xfrm>
            <a:off x="253803" y="187425"/>
            <a:ext cx="2516100" cy="66773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sz="3600" kern="1200" spc="-50" baseline="0" noProof="0" dirty="0">
                <a:solidFill>
                  <a:srgbClr val="FFFFFF"/>
                </a:solidFill>
                <a:latin typeface="+mj-lt"/>
                <a:ea typeface="+mj-ea"/>
                <a:cs typeface="+mj-cs"/>
              </a:rPr>
              <a:t>Introduction</a:t>
            </a:r>
          </a:p>
        </p:txBody>
      </p:sp>
      <p:sp>
        <p:nvSpPr>
          <p:cNvPr id="7" name="ZoneTexte 6">
            <a:extLst>
              <a:ext uri="{FF2B5EF4-FFF2-40B4-BE49-F238E27FC236}">
                <a16:creationId xmlns:a16="http://schemas.microsoft.com/office/drawing/2014/main" id="{14516170-EDCE-B725-5DB6-EF635C76A11B}"/>
              </a:ext>
            </a:extLst>
          </p:cNvPr>
          <p:cNvSpPr txBox="1"/>
          <p:nvPr/>
        </p:nvSpPr>
        <p:spPr>
          <a:xfrm>
            <a:off x="253802" y="1042581"/>
            <a:ext cx="3546673" cy="5782329"/>
          </a:xfrm>
          <a:prstGeom prst="rect">
            <a:avLst/>
          </a:prstGeom>
        </p:spPr>
        <p:txBody>
          <a:bodyPr vert="horz" lIns="0" tIns="45720" rIns="0" bIns="45720" rtlCol="0">
            <a:noAutofit/>
          </a:bodyPr>
          <a:lstStyle/>
          <a:p>
            <a:pPr marL="285750" indent="-285750" defTabSz="914400">
              <a:lnSpc>
                <a:spcPct val="90000"/>
              </a:lnSpc>
              <a:spcAft>
                <a:spcPts val="600"/>
              </a:spcAft>
              <a:buClr>
                <a:schemeClr val="bg1"/>
              </a:buClr>
              <a:buFont typeface="Wingdings" panose="05000000000000000000" pitchFamily="2" charset="2"/>
              <a:buChar char="Ø"/>
            </a:pPr>
            <a:r>
              <a:rPr lang="en-US" sz="1400" b="1" dirty="0" err="1">
                <a:solidFill>
                  <a:srgbClr val="FFFFFF"/>
                </a:solidFill>
              </a:rPr>
              <a:t>Contexte</a:t>
            </a:r>
            <a:r>
              <a:rPr lang="en-US" sz="1400" b="1" dirty="0">
                <a:solidFill>
                  <a:srgbClr val="FFFFFF"/>
                </a:solidFill>
              </a:rPr>
              <a:t> &amp; Mission :</a:t>
            </a:r>
            <a:endParaRPr lang="en-US" sz="1400" dirty="0">
              <a:solidFill>
                <a:srgbClr val="FFFFFF"/>
              </a:solidFill>
            </a:endParaRPr>
          </a:p>
          <a:p>
            <a:pPr marL="285750" indent="-285750" defTabSz="914400">
              <a:lnSpc>
                <a:spcPct val="90000"/>
              </a:lnSpc>
              <a:spcAft>
                <a:spcPts val="600"/>
              </a:spcAft>
              <a:buClr>
                <a:schemeClr val="bg1"/>
              </a:buClr>
              <a:buFont typeface="Wingdings" panose="05000000000000000000" pitchFamily="2" charset="2"/>
              <a:buChar char="Ø"/>
            </a:pPr>
            <a:r>
              <a:rPr lang="en-US" sz="1400" dirty="0">
                <a:solidFill>
                  <a:srgbClr val="FFFFFF"/>
                </a:solidFill>
              </a:rPr>
              <a:t>Data Scientist chez </a:t>
            </a:r>
            <a:r>
              <a:rPr lang="en-US" sz="1400" i="1" dirty="0">
                <a:solidFill>
                  <a:srgbClr val="FFFFFF"/>
                </a:solidFill>
              </a:rPr>
              <a:t>Place de </a:t>
            </a:r>
            <a:r>
              <a:rPr lang="en-US" sz="1400" i="1" dirty="0" err="1">
                <a:solidFill>
                  <a:srgbClr val="FFFFFF"/>
                </a:solidFill>
              </a:rPr>
              <a:t>marché</a:t>
            </a:r>
            <a:r>
              <a:rPr lang="en-US" sz="1400" dirty="0">
                <a:solidFill>
                  <a:srgbClr val="FFFFFF"/>
                </a:solidFill>
              </a:rPr>
              <a:t> (future </a:t>
            </a:r>
            <a:r>
              <a:rPr lang="en-US" sz="1400" dirty="0" err="1">
                <a:solidFill>
                  <a:srgbClr val="FFFFFF"/>
                </a:solidFill>
              </a:rPr>
              <a:t>plateforme</a:t>
            </a:r>
            <a:r>
              <a:rPr lang="en-US" sz="1400" dirty="0">
                <a:solidFill>
                  <a:srgbClr val="FFFFFF"/>
                </a:solidFill>
              </a:rPr>
              <a:t> e-commerce)</a:t>
            </a:r>
          </a:p>
          <a:p>
            <a:pPr marL="285750" indent="-285750" defTabSz="914400">
              <a:lnSpc>
                <a:spcPct val="90000"/>
              </a:lnSpc>
              <a:spcAft>
                <a:spcPts val="600"/>
              </a:spcAft>
              <a:buClr>
                <a:schemeClr val="bg1"/>
              </a:buClr>
              <a:buFont typeface="Wingdings" panose="05000000000000000000" pitchFamily="2" charset="2"/>
              <a:buChar char="Ø"/>
            </a:pPr>
            <a:r>
              <a:rPr lang="en-US" sz="1400" dirty="0">
                <a:solidFill>
                  <a:srgbClr val="FFFFFF"/>
                </a:solidFill>
              </a:rPr>
              <a:t>Double </a:t>
            </a:r>
            <a:r>
              <a:rPr lang="en-US" sz="1400" dirty="0" err="1">
                <a:solidFill>
                  <a:srgbClr val="FFFFFF"/>
                </a:solidFill>
              </a:rPr>
              <a:t>objectif</a:t>
            </a:r>
            <a:r>
              <a:rPr lang="en-US" sz="1400" dirty="0">
                <a:solidFill>
                  <a:srgbClr val="FFFFFF"/>
                </a:solidFill>
              </a:rPr>
              <a:t> :</a:t>
            </a:r>
          </a:p>
          <a:p>
            <a:pPr marL="742950" lvl="1" indent="-285750" defTabSz="914400">
              <a:lnSpc>
                <a:spcPct val="90000"/>
              </a:lnSpc>
              <a:spcAft>
                <a:spcPts val="600"/>
              </a:spcAft>
              <a:buClr>
                <a:schemeClr val="bg1"/>
              </a:buClr>
              <a:buFont typeface="Wingdings" panose="05000000000000000000" pitchFamily="2" charset="2"/>
              <a:buChar char="Ø"/>
            </a:pPr>
            <a:r>
              <a:rPr lang="en-US" sz="1400" dirty="0" err="1">
                <a:solidFill>
                  <a:srgbClr val="FFFFFF"/>
                </a:solidFill>
              </a:rPr>
              <a:t>Faciliter</a:t>
            </a:r>
            <a:r>
              <a:rPr lang="en-US" sz="1400" dirty="0">
                <a:solidFill>
                  <a:srgbClr val="FFFFFF"/>
                </a:solidFill>
              </a:rPr>
              <a:t> la mise </a:t>
            </a:r>
            <a:r>
              <a:rPr lang="en-US" sz="1400" dirty="0" err="1">
                <a:solidFill>
                  <a:srgbClr val="FFFFFF"/>
                </a:solidFill>
              </a:rPr>
              <a:t>en</a:t>
            </a:r>
            <a:r>
              <a:rPr lang="en-US" sz="1400" dirty="0">
                <a:solidFill>
                  <a:srgbClr val="FFFFFF"/>
                </a:solidFill>
              </a:rPr>
              <a:t> </a:t>
            </a:r>
            <a:r>
              <a:rPr lang="en-US" sz="1400" dirty="0" err="1">
                <a:solidFill>
                  <a:srgbClr val="FFFFFF"/>
                </a:solidFill>
              </a:rPr>
              <a:t>ligne</a:t>
            </a:r>
            <a:r>
              <a:rPr lang="en-US" sz="1400" dirty="0">
                <a:solidFill>
                  <a:srgbClr val="FFFFFF"/>
                </a:solidFill>
              </a:rPr>
              <a:t> des </a:t>
            </a:r>
            <a:r>
              <a:rPr lang="en-US" sz="1400" dirty="0" err="1">
                <a:solidFill>
                  <a:srgbClr val="FFFFFF"/>
                </a:solidFill>
              </a:rPr>
              <a:t>produits</a:t>
            </a:r>
            <a:r>
              <a:rPr lang="en-US" sz="1400" dirty="0">
                <a:solidFill>
                  <a:srgbClr val="FFFFFF"/>
                </a:solidFill>
              </a:rPr>
              <a:t> pour les </a:t>
            </a:r>
            <a:r>
              <a:rPr lang="en-US" sz="1400" dirty="0" err="1">
                <a:solidFill>
                  <a:srgbClr val="FFFFFF"/>
                </a:solidFill>
              </a:rPr>
              <a:t>vendeurs</a:t>
            </a:r>
            <a:endParaRPr lang="en-US" sz="1400" dirty="0">
              <a:solidFill>
                <a:srgbClr val="FFFFFF"/>
              </a:solidFill>
            </a:endParaRPr>
          </a:p>
          <a:p>
            <a:pPr marL="742950" lvl="1" indent="-285750" defTabSz="914400">
              <a:lnSpc>
                <a:spcPct val="90000"/>
              </a:lnSpc>
              <a:spcAft>
                <a:spcPts val="600"/>
              </a:spcAft>
              <a:buClr>
                <a:schemeClr val="bg1"/>
              </a:buClr>
              <a:buFont typeface="Wingdings" panose="05000000000000000000" pitchFamily="2" charset="2"/>
              <a:buChar char="Ø"/>
            </a:pPr>
            <a:r>
              <a:rPr lang="en-US" sz="1400" dirty="0" err="1">
                <a:solidFill>
                  <a:srgbClr val="FFFFFF"/>
                </a:solidFill>
              </a:rPr>
              <a:t>Optimiser</a:t>
            </a:r>
            <a:r>
              <a:rPr lang="en-US" sz="1400" dirty="0">
                <a:solidFill>
                  <a:srgbClr val="FFFFFF"/>
                </a:solidFill>
              </a:rPr>
              <a:t> </a:t>
            </a:r>
            <a:r>
              <a:rPr lang="en-US" sz="1400" dirty="0" err="1">
                <a:solidFill>
                  <a:srgbClr val="FFFFFF"/>
                </a:solidFill>
              </a:rPr>
              <a:t>l'expérience</a:t>
            </a:r>
            <a:r>
              <a:rPr lang="en-US" sz="1400" dirty="0">
                <a:solidFill>
                  <a:srgbClr val="FFFFFF"/>
                </a:solidFill>
              </a:rPr>
              <a:t> de recherche pour les </a:t>
            </a:r>
            <a:r>
              <a:rPr lang="en-US" sz="1400" dirty="0" err="1">
                <a:solidFill>
                  <a:srgbClr val="FFFFFF"/>
                </a:solidFill>
              </a:rPr>
              <a:t>acheteurs</a:t>
            </a:r>
            <a:endParaRPr lang="en-US" sz="1400" dirty="0">
              <a:solidFill>
                <a:srgbClr val="FFFFFF"/>
              </a:solidFill>
            </a:endParaRPr>
          </a:p>
          <a:p>
            <a:pPr marL="285750" indent="-285750" defTabSz="914400">
              <a:lnSpc>
                <a:spcPct val="90000"/>
              </a:lnSpc>
              <a:spcAft>
                <a:spcPts val="600"/>
              </a:spcAft>
              <a:buClr>
                <a:schemeClr val="bg1"/>
              </a:buClr>
              <a:buFont typeface="Wingdings" panose="05000000000000000000" pitchFamily="2" charset="2"/>
              <a:buChar char="Ø"/>
            </a:pPr>
            <a:r>
              <a:rPr lang="en-US" sz="1400" b="1" dirty="0" err="1">
                <a:solidFill>
                  <a:srgbClr val="FFFFFF"/>
                </a:solidFill>
              </a:rPr>
              <a:t>Problématique</a:t>
            </a:r>
            <a:r>
              <a:rPr lang="en-US" sz="1400" b="1" dirty="0">
                <a:solidFill>
                  <a:srgbClr val="FFFFFF"/>
                </a:solidFill>
              </a:rPr>
              <a:t> </a:t>
            </a:r>
            <a:r>
              <a:rPr lang="en-US" sz="1400" b="1" dirty="0" err="1">
                <a:solidFill>
                  <a:srgbClr val="FFFFFF"/>
                </a:solidFill>
              </a:rPr>
              <a:t>actuelle</a:t>
            </a:r>
            <a:r>
              <a:rPr lang="en-US" sz="1400" b="1" dirty="0">
                <a:solidFill>
                  <a:srgbClr val="FFFFFF"/>
                </a:solidFill>
              </a:rPr>
              <a:t> :</a:t>
            </a:r>
            <a:endParaRPr lang="en-US" sz="1400" dirty="0">
              <a:solidFill>
                <a:srgbClr val="FFFFFF"/>
              </a:solidFill>
            </a:endParaRPr>
          </a:p>
          <a:p>
            <a:pPr marL="285750" indent="-285750" defTabSz="914400">
              <a:lnSpc>
                <a:spcPct val="90000"/>
              </a:lnSpc>
              <a:spcAft>
                <a:spcPts val="600"/>
              </a:spcAft>
              <a:buClr>
                <a:schemeClr val="bg1"/>
              </a:buClr>
              <a:buFont typeface="Wingdings" panose="05000000000000000000" pitchFamily="2" charset="2"/>
              <a:buChar char="v"/>
            </a:pPr>
            <a:r>
              <a:rPr lang="en-US" sz="1400" dirty="0" err="1">
                <a:solidFill>
                  <a:srgbClr val="FFFFFF"/>
                </a:solidFill>
              </a:rPr>
              <a:t>Catégorisation</a:t>
            </a:r>
            <a:r>
              <a:rPr lang="en-US" sz="1400" dirty="0">
                <a:solidFill>
                  <a:srgbClr val="FFFFFF"/>
                </a:solidFill>
              </a:rPr>
              <a:t> </a:t>
            </a:r>
            <a:r>
              <a:rPr lang="en-US" sz="1400" dirty="0" err="1">
                <a:solidFill>
                  <a:srgbClr val="FFFFFF"/>
                </a:solidFill>
              </a:rPr>
              <a:t>manuelle</a:t>
            </a:r>
            <a:r>
              <a:rPr lang="en-US" sz="1400" dirty="0">
                <a:solidFill>
                  <a:srgbClr val="FFFFFF"/>
                </a:solidFill>
              </a:rPr>
              <a:t> des articles</a:t>
            </a:r>
          </a:p>
          <a:p>
            <a:pPr marL="285750" indent="-285750" defTabSz="914400">
              <a:lnSpc>
                <a:spcPct val="90000"/>
              </a:lnSpc>
              <a:spcAft>
                <a:spcPts val="600"/>
              </a:spcAft>
              <a:buClr>
                <a:schemeClr val="bg1"/>
              </a:buClr>
              <a:buFont typeface="Wingdings" panose="05000000000000000000" pitchFamily="2" charset="2"/>
              <a:buChar char="v"/>
            </a:pPr>
            <a:r>
              <a:rPr lang="en-US" sz="1400" dirty="0" err="1">
                <a:solidFill>
                  <a:srgbClr val="FFFFFF"/>
                </a:solidFill>
              </a:rPr>
              <a:t>Risques</a:t>
            </a:r>
            <a:r>
              <a:rPr lang="en-US" sz="1400" dirty="0">
                <a:solidFill>
                  <a:srgbClr val="FFFFFF"/>
                </a:solidFill>
              </a:rPr>
              <a:t> </a:t>
            </a:r>
            <a:r>
              <a:rPr lang="en-US" sz="1400" dirty="0" err="1">
                <a:solidFill>
                  <a:srgbClr val="FFFFFF"/>
                </a:solidFill>
              </a:rPr>
              <a:t>d'erreurs</a:t>
            </a:r>
            <a:r>
              <a:rPr lang="en-US" sz="1400" dirty="0">
                <a:solidFill>
                  <a:srgbClr val="FFFFFF"/>
                </a:solidFill>
              </a:rPr>
              <a:t> </a:t>
            </a:r>
            <a:r>
              <a:rPr lang="en-US" sz="1400" dirty="0" err="1">
                <a:solidFill>
                  <a:srgbClr val="FFFFFF"/>
                </a:solidFill>
              </a:rPr>
              <a:t>humaines</a:t>
            </a:r>
            <a:endParaRPr lang="en-US" sz="1400" dirty="0">
              <a:solidFill>
                <a:srgbClr val="FFFFFF"/>
              </a:solidFill>
            </a:endParaRPr>
          </a:p>
          <a:p>
            <a:pPr marL="285750" indent="-285750" defTabSz="914400">
              <a:lnSpc>
                <a:spcPct val="90000"/>
              </a:lnSpc>
              <a:spcAft>
                <a:spcPts val="600"/>
              </a:spcAft>
              <a:buClr>
                <a:schemeClr val="bg1"/>
              </a:buClr>
              <a:buFont typeface="Wingdings" panose="05000000000000000000" pitchFamily="2" charset="2"/>
              <a:buChar char="v"/>
            </a:pPr>
            <a:r>
              <a:rPr lang="en-US" sz="1400" dirty="0">
                <a:solidFill>
                  <a:srgbClr val="FFFFFF"/>
                </a:solidFill>
              </a:rPr>
              <a:t>Solution non scalable pour un grand volume de </a:t>
            </a:r>
            <a:r>
              <a:rPr lang="en-US" sz="1400" dirty="0" err="1">
                <a:solidFill>
                  <a:srgbClr val="FFFFFF"/>
                </a:solidFill>
              </a:rPr>
              <a:t>produits</a:t>
            </a:r>
            <a:endParaRPr lang="en-US" sz="1400" dirty="0">
              <a:solidFill>
                <a:srgbClr val="FFFFFF"/>
              </a:solidFill>
            </a:endParaRPr>
          </a:p>
          <a:p>
            <a:pPr marL="285750" indent="-285750" defTabSz="914400">
              <a:lnSpc>
                <a:spcPct val="90000"/>
              </a:lnSpc>
              <a:spcAft>
                <a:spcPts val="600"/>
              </a:spcAft>
              <a:buClr>
                <a:schemeClr val="bg1"/>
              </a:buClr>
              <a:buFont typeface="Wingdings" panose="05000000000000000000" pitchFamily="2" charset="2"/>
              <a:buChar char="Ø"/>
            </a:pPr>
            <a:r>
              <a:rPr lang="en-US" sz="1400" b="1" dirty="0">
                <a:solidFill>
                  <a:srgbClr val="FFFFFF"/>
                </a:solidFill>
              </a:rPr>
              <a:t>Solution </a:t>
            </a:r>
            <a:r>
              <a:rPr lang="en-US" sz="1400" b="1" dirty="0" err="1">
                <a:solidFill>
                  <a:srgbClr val="FFFFFF"/>
                </a:solidFill>
              </a:rPr>
              <a:t>proposée</a:t>
            </a:r>
            <a:r>
              <a:rPr lang="en-US" sz="1400" b="1" dirty="0">
                <a:solidFill>
                  <a:srgbClr val="FFFFFF"/>
                </a:solidFill>
              </a:rPr>
              <a:t> :</a:t>
            </a:r>
            <a:endParaRPr lang="en-US" sz="1400" dirty="0">
              <a:solidFill>
                <a:srgbClr val="FFFFFF"/>
              </a:solidFill>
            </a:endParaRPr>
          </a:p>
          <a:p>
            <a:pPr marL="285750" indent="-285750" defTabSz="914400">
              <a:lnSpc>
                <a:spcPct val="90000"/>
              </a:lnSpc>
              <a:spcAft>
                <a:spcPts val="600"/>
              </a:spcAft>
              <a:buClr>
                <a:schemeClr val="bg1"/>
              </a:buClr>
              <a:buFont typeface="Wingdings" panose="05000000000000000000" pitchFamily="2" charset="2"/>
              <a:buChar char="v"/>
            </a:pPr>
            <a:r>
              <a:rPr lang="en-US" sz="1400" dirty="0" err="1">
                <a:solidFill>
                  <a:srgbClr val="FFFFFF"/>
                </a:solidFill>
              </a:rPr>
              <a:t>Automatisation</a:t>
            </a:r>
            <a:r>
              <a:rPr lang="en-US" sz="1400" dirty="0">
                <a:solidFill>
                  <a:srgbClr val="FFFFFF"/>
                </a:solidFill>
              </a:rPr>
              <a:t> du processus de classification</a:t>
            </a:r>
          </a:p>
          <a:p>
            <a:pPr marL="285750" indent="-285750" defTabSz="914400">
              <a:lnSpc>
                <a:spcPct val="90000"/>
              </a:lnSpc>
              <a:spcAft>
                <a:spcPts val="600"/>
              </a:spcAft>
              <a:buClr>
                <a:schemeClr val="bg1"/>
              </a:buClr>
              <a:buFont typeface="Wingdings" panose="05000000000000000000" pitchFamily="2" charset="2"/>
              <a:buChar char="v"/>
            </a:pPr>
            <a:r>
              <a:rPr lang="en-US" sz="1400" dirty="0" err="1">
                <a:solidFill>
                  <a:srgbClr val="FFFFFF"/>
                </a:solidFill>
              </a:rPr>
              <a:t>Utilisation</a:t>
            </a:r>
            <a:r>
              <a:rPr lang="en-US" sz="1400" dirty="0">
                <a:solidFill>
                  <a:srgbClr val="FFFFFF"/>
                </a:solidFill>
              </a:rPr>
              <a:t> de :</a:t>
            </a:r>
          </a:p>
          <a:p>
            <a:pPr marL="742950" lvl="1" indent="-285750" defTabSz="914400">
              <a:lnSpc>
                <a:spcPct val="90000"/>
              </a:lnSpc>
              <a:spcAft>
                <a:spcPts val="600"/>
              </a:spcAft>
              <a:buClr>
                <a:schemeClr val="bg1"/>
              </a:buClr>
              <a:buFont typeface="Wingdings" panose="05000000000000000000" pitchFamily="2" charset="2"/>
              <a:buChar char="v"/>
            </a:pPr>
            <a:r>
              <a:rPr lang="en-US" sz="1400" dirty="0">
                <a:solidFill>
                  <a:srgbClr val="FFFFFF"/>
                </a:solidFill>
              </a:rPr>
              <a:t>Descriptions </a:t>
            </a:r>
            <a:r>
              <a:rPr lang="en-US" sz="1400" dirty="0" err="1">
                <a:solidFill>
                  <a:srgbClr val="FFFFFF"/>
                </a:solidFill>
              </a:rPr>
              <a:t>textuelles</a:t>
            </a:r>
            <a:r>
              <a:rPr lang="en-US" sz="1400" dirty="0">
                <a:solidFill>
                  <a:srgbClr val="FFFFFF"/>
                </a:solidFill>
              </a:rPr>
              <a:t> (</a:t>
            </a:r>
            <a:r>
              <a:rPr lang="en-US" sz="1400" dirty="0" err="1">
                <a:solidFill>
                  <a:srgbClr val="FFFFFF"/>
                </a:solidFill>
              </a:rPr>
              <a:t>en</a:t>
            </a:r>
            <a:r>
              <a:rPr lang="en-US" sz="1400" dirty="0">
                <a:solidFill>
                  <a:srgbClr val="FFFFFF"/>
                </a:solidFill>
              </a:rPr>
              <a:t> </a:t>
            </a:r>
            <a:r>
              <a:rPr lang="en-US" sz="1400" dirty="0" err="1">
                <a:solidFill>
                  <a:srgbClr val="FFFFFF"/>
                </a:solidFill>
              </a:rPr>
              <a:t>anglais</a:t>
            </a:r>
            <a:r>
              <a:rPr lang="en-US" sz="1400" dirty="0">
                <a:solidFill>
                  <a:srgbClr val="FFFFFF"/>
                </a:solidFill>
              </a:rPr>
              <a:t>)</a:t>
            </a:r>
          </a:p>
          <a:p>
            <a:pPr marL="742950" lvl="1" indent="-285750" defTabSz="914400">
              <a:lnSpc>
                <a:spcPct val="90000"/>
              </a:lnSpc>
              <a:spcAft>
                <a:spcPts val="600"/>
              </a:spcAft>
              <a:buClr>
                <a:schemeClr val="bg1"/>
              </a:buClr>
              <a:buFont typeface="Wingdings" panose="05000000000000000000" pitchFamily="2" charset="2"/>
              <a:buChar char="v"/>
            </a:pPr>
            <a:r>
              <a:rPr lang="en-US" sz="1400" dirty="0">
                <a:solidFill>
                  <a:srgbClr val="FFFFFF"/>
                </a:solidFill>
              </a:rPr>
              <a:t>Images </a:t>
            </a:r>
            <a:r>
              <a:rPr lang="en-US" sz="1400" dirty="0" err="1">
                <a:solidFill>
                  <a:srgbClr val="FFFFFF"/>
                </a:solidFill>
              </a:rPr>
              <a:t>fournies</a:t>
            </a:r>
            <a:r>
              <a:rPr lang="en-US" sz="1400" dirty="0">
                <a:solidFill>
                  <a:srgbClr val="FFFFFF"/>
                </a:solidFill>
              </a:rPr>
              <a:t> par les </a:t>
            </a:r>
            <a:r>
              <a:rPr lang="en-US" sz="1400" dirty="0" err="1">
                <a:solidFill>
                  <a:srgbClr val="FFFFFF"/>
                </a:solidFill>
              </a:rPr>
              <a:t>vendeurs</a:t>
            </a:r>
            <a:endParaRPr lang="en-US" sz="1400" dirty="0">
              <a:solidFill>
                <a:srgbClr val="FFFFFF"/>
              </a:solidFill>
            </a:endParaRPr>
          </a:p>
          <a:p>
            <a:pPr marL="285750" indent="-285750" defTabSz="914400">
              <a:lnSpc>
                <a:spcPct val="90000"/>
              </a:lnSpc>
              <a:spcAft>
                <a:spcPts val="600"/>
              </a:spcAft>
              <a:buClr>
                <a:schemeClr val="bg1"/>
              </a:buClr>
              <a:buFont typeface="Wingdings" panose="05000000000000000000" pitchFamily="2" charset="2"/>
              <a:buChar char="v"/>
            </a:pPr>
            <a:r>
              <a:rPr lang="en-US" sz="1400" dirty="0">
                <a:solidFill>
                  <a:srgbClr val="FFFFFF"/>
                </a:solidFill>
              </a:rPr>
              <a:t>NB: </a:t>
            </a:r>
            <a:r>
              <a:rPr lang="fr-FR" sz="1400" dirty="0">
                <a:solidFill>
                  <a:srgbClr val="FFFFFF"/>
                </a:solidFill>
              </a:rPr>
              <a:t>Vérification de la propriété intellectuelle : Linda a bien vérifier que  qu’il n’y avait aucune contrainte de propriété intellectuelle sur les données et les images.</a:t>
            </a:r>
            <a:endParaRPr lang="en-US" sz="1400" dirty="0">
              <a:solidFill>
                <a:srgbClr val="FFFFFF"/>
              </a:solidFill>
            </a:endParaRPr>
          </a:p>
          <a:p>
            <a:pPr marL="742950" lvl="1" indent="-285750" defTabSz="914400">
              <a:lnSpc>
                <a:spcPct val="90000"/>
              </a:lnSpc>
              <a:spcAft>
                <a:spcPts val="600"/>
              </a:spcAft>
              <a:buClr>
                <a:schemeClr val="bg1"/>
              </a:buClr>
              <a:buFont typeface="Wingdings" panose="05000000000000000000" pitchFamily="2" charset="2"/>
              <a:buChar char="v"/>
            </a:pPr>
            <a:endParaRPr lang="en-US" sz="1400" dirty="0">
              <a:solidFill>
                <a:srgbClr val="FFFFFF"/>
              </a:solidFill>
            </a:endParaRPr>
          </a:p>
        </p:txBody>
      </p:sp>
      <p:pic>
        <p:nvPicPr>
          <p:cNvPr id="5122" name="Picture 2">
            <a:extLst>
              <a:ext uri="{FF2B5EF4-FFF2-40B4-BE49-F238E27FC236}">
                <a16:creationId xmlns:a16="http://schemas.microsoft.com/office/drawing/2014/main" id="{43611AF0-3C1C-B27D-9C6F-B7CD1095D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401" r="-1" b="-1"/>
          <a:stretch>
            <a:fillRect/>
          </a:stretch>
        </p:blipFill>
        <p:spPr bwMode="auto">
          <a:xfrm>
            <a:off x="4075043" y="10"/>
            <a:ext cx="8111272" cy="6857990"/>
          </a:xfrm>
          <a:prstGeom prst="rect">
            <a:avLst/>
          </a:prstGeom>
          <a:noFill/>
          <a:extLst>
            <a:ext uri="{909E8E84-426E-40DD-AFC4-6F175D3DCCD1}">
              <a14:hiddenFill xmlns:a14="http://schemas.microsoft.com/office/drawing/2010/main">
                <a:solidFill>
                  <a:srgbClr val="FFFFFF"/>
                </a:solidFill>
              </a14:hiddenFill>
            </a:ext>
          </a:extLst>
        </p:spPr>
      </p:pic>
      <p:sp>
        <p:nvSpPr>
          <p:cNvPr id="5137" name="Rectangle 5136">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dirty="0"/>
          </a:p>
        </p:txBody>
      </p:sp>
      <p:sp>
        <p:nvSpPr>
          <p:cNvPr id="4" name="Espace réservé du numéro de diapositive 3">
            <a:extLst>
              <a:ext uri="{FF2B5EF4-FFF2-40B4-BE49-F238E27FC236}">
                <a16:creationId xmlns:a16="http://schemas.microsoft.com/office/drawing/2014/main" id="{346C52CE-B914-A0AE-3798-A5643EA59EC1}"/>
              </a:ext>
            </a:extLst>
          </p:cNvPr>
          <p:cNvSpPr>
            <a:spLocks noGrp="1"/>
          </p:cNvSpPr>
          <p:nvPr>
            <p:ph type="sldNum" sz="quarter" idx="12"/>
          </p:nvPr>
        </p:nvSpPr>
        <p:spPr>
          <a:xfrm>
            <a:off x="10609742" y="6459785"/>
            <a:ext cx="602741" cy="365125"/>
          </a:xfrm>
        </p:spPr>
        <p:txBody>
          <a:bodyPr vert="horz" lIns="91440" tIns="45720" rIns="91440" bIns="45720" rtlCol="0" anchor="ctr">
            <a:normAutofit/>
          </a:bodyPr>
          <a:lstStyle/>
          <a:p>
            <a:pPr defTabSz="914400">
              <a:spcAft>
                <a:spcPts val="600"/>
              </a:spcAft>
            </a:pPr>
            <a:fld id="{A4D8B171-25EA-4950-AA82-4F9485406C51}" type="slidenum">
              <a:rPr lang="en-US" sz="1050" smtClean="0">
                <a:solidFill>
                  <a:srgbClr val="FFFFFF"/>
                </a:solidFill>
              </a:rPr>
              <a:pPr defTabSz="914400">
                <a:spcAft>
                  <a:spcPts val="600"/>
                </a:spcAft>
              </a:pPr>
              <a:t>3</a:t>
            </a:fld>
            <a:endParaRPr lang="en-US" sz="1050" dirty="0">
              <a:solidFill>
                <a:srgbClr val="FFFFFF"/>
              </a:solidFill>
            </a:endParaRPr>
          </a:p>
        </p:txBody>
      </p:sp>
      <p:sp>
        <p:nvSpPr>
          <p:cNvPr id="3" name="Espace réservé du contenu 2">
            <a:extLst>
              <a:ext uri="{FF2B5EF4-FFF2-40B4-BE49-F238E27FC236}">
                <a16:creationId xmlns:a16="http://schemas.microsoft.com/office/drawing/2014/main" id="{5F6354CC-B250-E838-7BA9-76CFD0FB5BAD}"/>
              </a:ext>
            </a:extLst>
          </p:cNvPr>
          <p:cNvSpPr txBox="1">
            <a:spLocks/>
          </p:cNvSpPr>
          <p:nvPr/>
        </p:nvSpPr>
        <p:spPr>
          <a:xfrm>
            <a:off x="1066800" y="1437245"/>
            <a:ext cx="10058400" cy="4468919"/>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lnSpc>
                <a:spcPct val="115000"/>
              </a:lnSpc>
              <a:spcAft>
                <a:spcPts val="0"/>
              </a:spcAft>
              <a:buClr>
                <a:schemeClr val="tx1">
                  <a:lumMod val="95000"/>
                  <a:lumOff val="5000"/>
                </a:schemeClr>
              </a:buClr>
              <a:buNone/>
              <a:tabLst>
                <a:tab pos="457200" algn="l"/>
              </a:tabLst>
            </a:pPr>
            <a:endParaRPr lang="fr-FR" sz="2400" b="1" noProof="0" dirty="0">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164773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666C064-01D2-5772-A84C-9860BD05223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B65565F1-51D7-76F3-726E-C6DBBA576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12" name="Rectangle 11">
            <a:extLst>
              <a:ext uri="{FF2B5EF4-FFF2-40B4-BE49-F238E27FC236}">
                <a16:creationId xmlns:a16="http://schemas.microsoft.com/office/drawing/2014/main" id="{16E55E41-6F07-276A-BAF3-E43BF863D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14" name="Straight Connector 13">
            <a:extLst>
              <a:ext uri="{FF2B5EF4-FFF2-40B4-BE49-F238E27FC236}">
                <a16:creationId xmlns:a16="http://schemas.microsoft.com/office/drawing/2014/main" id="{ADEA107C-F4BB-71D9-C2F0-54DCDFD5C9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00CFD1AF-2019-D81B-A5AA-84D185047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9D9B308-4E0D-4139-91CA-501AAFCF6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827FAD42-8E2D-FDDB-30E9-6FD9B1F6605F}"/>
              </a:ext>
            </a:extLst>
          </p:cNvPr>
          <p:cNvSpPr txBox="1">
            <a:spLocks/>
          </p:cNvSpPr>
          <p:nvPr/>
        </p:nvSpPr>
        <p:spPr>
          <a:xfrm>
            <a:off x="492370" y="516835"/>
            <a:ext cx="3084844" cy="21038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sz="3600" b="1" dirty="0" err="1">
                <a:solidFill>
                  <a:srgbClr val="FFFFFF"/>
                </a:solidFill>
              </a:rPr>
              <a:t>approche</a:t>
            </a:r>
            <a:r>
              <a:rPr lang="en-US" sz="3600" b="1" dirty="0">
                <a:solidFill>
                  <a:srgbClr val="FFFFFF"/>
                </a:solidFill>
              </a:rPr>
              <a:t> </a:t>
            </a:r>
            <a:r>
              <a:rPr lang="en-US" sz="3600" b="1" dirty="0" err="1">
                <a:solidFill>
                  <a:srgbClr val="FFFFFF"/>
                </a:solidFill>
              </a:rPr>
              <a:t>d'une</a:t>
            </a:r>
            <a:r>
              <a:rPr lang="en-US" sz="3600" b="1" dirty="0">
                <a:solidFill>
                  <a:srgbClr val="FFFFFF"/>
                </a:solidFill>
              </a:rPr>
              <a:t> classification </a:t>
            </a:r>
            <a:r>
              <a:rPr lang="en-US" sz="3600" b="1" dirty="0" err="1">
                <a:solidFill>
                  <a:srgbClr val="FFFFFF"/>
                </a:solidFill>
              </a:rPr>
              <a:t>supervisée</a:t>
            </a:r>
            <a:endParaRPr lang="en-US" sz="3600" dirty="0">
              <a:solidFill>
                <a:srgbClr val="FFFFFF"/>
              </a:solidFill>
            </a:endParaRPr>
          </a:p>
        </p:txBody>
      </p:sp>
      <p:sp>
        <p:nvSpPr>
          <p:cNvPr id="3" name="Espace réservé du contenu 2">
            <a:extLst>
              <a:ext uri="{FF2B5EF4-FFF2-40B4-BE49-F238E27FC236}">
                <a16:creationId xmlns:a16="http://schemas.microsoft.com/office/drawing/2014/main" id="{DCDFCF3B-7218-12E9-E40A-14B29BEA52F5}"/>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spcAft>
                <a:spcPts val="0"/>
              </a:spcAft>
              <a:buFont typeface="Calibri" panose="020F0502020204030204" pitchFamily="34" charset="0"/>
              <a:buNone/>
              <a:tabLst>
                <a:tab pos="457200" algn="l"/>
              </a:tabLst>
            </a:pPr>
            <a:endParaRPr lang="en-US" sz="1500" b="1" dirty="0">
              <a:solidFill>
                <a:srgbClr val="FFFFFF"/>
              </a:solidFill>
            </a:endParaRPr>
          </a:p>
        </p:txBody>
      </p:sp>
      <p:sp>
        <p:nvSpPr>
          <p:cNvPr id="20" name="Rectangle 19">
            <a:extLst>
              <a:ext uri="{FF2B5EF4-FFF2-40B4-BE49-F238E27FC236}">
                <a16:creationId xmlns:a16="http://schemas.microsoft.com/office/drawing/2014/main" id="{6025F79D-DD58-B0A1-0AB2-AC5760F82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4" name="Espace réservé du numéro de diapositive 3">
            <a:extLst>
              <a:ext uri="{FF2B5EF4-FFF2-40B4-BE49-F238E27FC236}">
                <a16:creationId xmlns:a16="http://schemas.microsoft.com/office/drawing/2014/main" id="{59D27B83-E82A-2BCE-37AC-53A07020FAEC}"/>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4D8B171-25EA-4950-AA82-4F9485406C51}" type="slidenum">
              <a:rPr lang="en-US" sz="1050" smtClean="0">
                <a:solidFill>
                  <a:schemeClr val="tx2"/>
                </a:solidFill>
              </a:rPr>
              <a:pPr defTabSz="914400">
                <a:spcAft>
                  <a:spcPts val="600"/>
                </a:spcAft>
              </a:pPr>
              <a:t>30</a:t>
            </a:fld>
            <a:endParaRPr lang="en-US" sz="1050">
              <a:solidFill>
                <a:schemeClr val="tx2"/>
              </a:solidFill>
            </a:endParaRPr>
          </a:p>
        </p:txBody>
      </p:sp>
      <p:pic>
        <p:nvPicPr>
          <p:cNvPr id="13" name="Image 12">
            <a:extLst>
              <a:ext uri="{FF2B5EF4-FFF2-40B4-BE49-F238E27FC236}">
                <a16:creationId xmlns:a16="http://schemas.microsoft.com/office/drawing/2014/main" id="{F5F48C55-DBDB-7EA9-156C-291F16C2EB3B}"/>
              </a:ext>
            </a:extLst>
          </p:cNvPr>
          <p:cNvPicPr>
            <a:picLocks noChangeAspect="1"/>
          </p:cNvPicPr>
          <p:nvPr/>
        </p:nvPicPr>
        <p:blipFill>
          <a:blip r:embed="rId3"/>
          <a:stretch>
            <a:fillRect/>
          </a:stretch>
        </p:blipFill>
        <p:spPr>
          <a:xfrm>
            <a:off x="4543161" y="1301713"/>
            <a:ext cx="6839905" cy="3019846"/>
          </a:xfrm>
          <a:prstGeom prst="rect">
            <a:avLst/>
          </a:prstGeom>
        </p:spPr>
      </p:pic>
    </p:spTree>
    <p:extLst>
      <p:ext uri="{BB962C8B-B14F-4D97-AF65-F5344CB8AC3E}">
        <p14:creationId xmlns:p14="http://schemas.microsoft.com/office/powerpoint/2010/main" val="2867148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7A00DC-FE27-D766-8D45-59F228B5308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0FEBB0E6-6E56-3A9C-7DB4-8DEB9691FB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12" name="Rectangle 11">
            <a:extLst>
              <a:ext uri="{FF2B5EF4-FFF2-40B4-BE49-F238E27FC236}">
                <a16:creationId xmlns:a16="http://schemas.microsoft.com/office/drawing/2014/main" id="{AE271270-62DE-1549-CD64-EE602BE4F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14" name="Straight Connector 13">
            <a:extLst>
              <a:ext uri="{FF2B5EF4-FFF2-40B4-BE49-F238E27FC236}">
                <a16:creationId xmlns:a16="http://schemas.microsoft.com/office/drawing/2014/main" id="{13C78061-FF1B-14CB-1C72-9C0FB0F618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BFD1019C-0F0B-FABA-FB51-53C5BFE80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EC312B-D3A8-8799-FE9D-18EFAF2F9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B583F425-D5F5-DFAF-AC78-9B28F2106ED9}"/>
              </a:ext>
            </a:extLst>
          </p:cNvPr>
          <p:cNvSpPr txBox="1">
            <a:spLocks/>
          </p:cNvSpPr>
          <p:nvPr/>
        </p:nvSpPr>
        <p:spPr>
          <a:xfrm>
            <a:off x="492370" y="516835"/>
            <a:ext cx="3084844" cy="21038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sz="3600" b="1" dirty="0" err="1">
                <a:solidFill>
                  <a:srgbClr val="FFFFFF"/>
                </a:solidFill>
              </a:rPr>
              <a:t>approche</a:t>
            </a:r>
            <a:r>
              <a:rPr lang="en-US" sz="3600" b="1" dirty="0">
                <a:solidFill>
                  <a:srgbClr val="FFFFFF"/>
                </a:solidFill>
              </a:rPr>
              <a:t> </a:t>
            </a:r>
            <a:r>
              <a:rPr lang="en-US" sz="3600" b="1" dirty="0" err="1">
                <a:solidFill>
                  <a:srgbClr val="FFFFFF"/>
                </a:solidFill>
              </a:rPr>
              <a:t>d'une</a:t>
            </a:r>
            <a:r>
              <a:rPr lang="en-US" sz="3600" b="1" dirty="0">
                <a:solidFill>
                  <a:srgbClr val="FFFFFF"/>
                </a:solidFill>
              </a:rPr>
              <a:t> classification </a:t>
            </a:r>
            <a:r>
              <a:rPr lang="en-US" sz="3600" b="1" dirty="0" err="1">
                <a:solidFill>
                  <a:srgbClr val="FFFFFF"/>
                </a:solidFill>
              </a:rPr>
              <a:t>supervisée</a:t>
            </a:r>
            <a:endParaRPr lang="en-US" sz="3600" dirty="0">
              <a:solidFill>
                <a:srgbClr val="FFFFFF"/>
              </a:solidFill>
            </a:endParaRPr>
          </a:p>
        </p:txBody>
      </p:sp>
      <p:sp>
        <p:nvSpPr>
          <p:cNvPr id="3" name="Espace réservé du contenu 2">
            <a:extLst>
              <a:ext uri="{FF2B5EF4-FFF2-40B4-BE49-F238E27FC236}">
                <a16:creationId xmlns:a16="http://schemas.microsoft.com/office/drawing/2014/main" id="{BE5B86F3-D25F-EA9A-E3B7-214340427FB8}"/>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spcAft>
                <a:spcPts val="0"/>
              </a:spcAft>
              <a:buFont typeface="Calibri" panose="020F0502020204030204" pitchFamily="34" charset="0"/>
              <a:buNone/>
              <a:tabLst>
                <a:tab pos="457200" algn="l"/>
              </a:tabLst>
            </a:pPr>
            <a:endParaRPr lang="en-US" sz="1500" b="1" dirty="0">
              <a:solidFill>
                <a:srgbClr val="FFFFFF"/>
              </a:solidFill>
            </a:endParaRPr>
          </a:p>
        </p:txBody>
      </p:sp>
      <p:sp>
        <p:nvSpPr>
          <p:cNvPr id="20" name="Rectangle 19">
            <a:extLst>
              <a:ext uri="{FF2B5EF4-FFF2-40B4-BE49-F238E27FC236}">
                <a16:creationId xmlns:a16="http://schemas.microsoft.com/office/drawing/2014/main" id="{CF417D35-D5D9-FA73-809C-B208AD58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4" name="Espace réservé du numéro de diapositive 3">
            <a:extLst>
              <a:ext uri="{FF2B5EF4-FFF2-40B4-BE49-F238E27FC236}">
                <a16:creationId xmlns:a16="http://schemas.microsoft.com/office/drawing/2014/main" id="{B45D71D6-BC34-CDDF-0DD1-EB3F7EF4AD03}"/>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4D8B171-25EA-4950-AA82-4F9485406C51}" type="slidenum">
              <a:rPr lang="en-US" sz="1050" smtClean="0">
                <a:solidFill>
                  <a:schemeClr val="tx2"/>
                </a:solidFill>
              </a:rPr>
              <a:pPr defTabSz="914400">
                <a:spcAft>
                  <a:spcPts val="600"/>
                </a:spcAft>
              </a:pPr>
              <a:t>31</a:t>
            </a:fld>
            <a:endParaRPr lang="en-US" sz="1050">
              <a:solidFill>
                <a:schemeClr val="tx2"/>
              </a:solidFill>
            </a:endParaRPr>
          </a:p>
        </p:txBody>
      </p:sp>
      <p:pic>
        <p:nvPicPr>
          <p:cNvPr id="13" name="Image 12">
            <a:extLst>
              <a:ext uri="{FF2B5EF4-FFF2-40B4-BE49-F238E27FC236}">
                <a16:creationId xmlns:a16="http://schemas.microsoft.com/office/drawing/2014/main" id="{0A67246B-1A7E-CAB9-1F2E-238FA377F10D}"/>
              </a:ext>
            </a:extLst>
          </p:cNvPr>
          <p:cNvPicPr>
            <a:picLocks noChangeAspect="1"/>
          </p:cNvPicPr>
          <p:nvPr/>
        </p:nvPicPr>
        <p:blipFill>
          <a:blip r:embed="rId3"/>
          <a:stretch>
            <a:fillRect/>
          </a:stretch>
        </p:blipFill>
        <p:spPr>
          <a:xfrm>
            <a:off x="4441883" y="1568772"/>
            <a:ext cx="7292080" cy="2769237"/>
          </a:xfrm>
          <a:prstGeom prst="rect">
            <a:avLst/>
          </a:prstGeom>
        </p:spPr>
      </p:pic>
    </p:spTree>
    <p:extLst>
      <p:ext uri="{BB962C8B-B14F-4D97-AF65-F5344CB8AC3E}">
        <p14:creationId xmlns:p14="http://schemas.microsoft.com/office/powerpoint/2010/main" val="2674033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5C3CA8-2A49-CE14-C558-1C2479B2E73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8D044E20-18F5-8416-E2EB-595F9E959B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12" name="Rectangle 11">
            <a:extLst>
              <a:ext uri="{FF2B5EF4-FFF2-40B4-BE49-F238E27FC236}">
                <a16:creationId xmlns:a16="http://schemas.microsoft.com/office/drawing/2014/main" id="{C3655A1E-B563-D338-DCF9-282E5D893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14" name="Straight Connector 13">
            <a:extLst>
              <a:ext uri="{FF2B5EF4-FFF2-40B4-BE49-F238E27FC236}">
                <a16:creationId xmlns:a16="http://schemas.microsoft.com/office/drawing/2014/main" id="{5443E791-4E23-F921-67BA-EC31470BF0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34C9EF47-0AAB-8556-EB1F-F3D082449E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7160F3C-70A8-8838-974A-6AE04083B0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D5B40212-E0CE-698E-DD20-51D790BBC9F2}"/>
              </a:ext>
            </a:extLst>
          </p:cNvPr>
          <p:cNvSpPr txBox="1">
            <a:spLocks/>
          </p:cNvSpPr>
          <p:nvPr/>
        </p:nvSpPr>
        <p:spPr>
          <a:xfrm>
            <a:off x="387266" y="263237"/>
            <a:ext cx="1156808" cy="751352"/>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sz="3600" b="1" dirty="0">
                <a:solidFill>
                  <a:srgbClr val="FFFFFF"/>
                </a:solidFill>
              </a:rPr>
              <a:t>API :</a:t>
            </a:r>
            <a:endParaRPr lang="en-US" sz="3600" noProof="0" dirty="0">
              <a:solidFill>
                <a:srgbClr val="FFFFFF"/>
              </a:solidFill>
            </a:endParaRPr>
          </a:p>
        </p:txBody>
      </p:sp>
      <p:sp>
        <p:nvSpPr>
          <p:cNvPr id="3" name="Espace réservé du contenu 2">
            <a:extLst>
              <a:ext uri="{FF2B5EF4-FFF2-40B4-BE49-F238E27FC236}">
                <a16:creationId xmlns:a16="http://schemas.microsoft.com/office/drawing/2014/main" id="{33970F1D-78C7-84A8-DF95-9D9CEBD852D9}"/>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spcAft>
                <a:spcPts val="0"/>
              </a:spcAft>
              <a:buFont typeface="Calibri" panose="020F0502020204030204" pitchFamily="34" charset="0"/>
              <a:buNone/>
              <a:tabLst>
                <a:tab pos="457200" algn="l"/>
              </a:tabLst>
            </a:pPr>
            <a:endParaRPr lang="en-US" sz="1500" b="1" dirty="0">
              <a:solidFill>
                <a:srgbClr val="FFFFFF"/>
              </a:solidFill>
            </a:endParaRPr>
          </a:p>
        </p:txBody>
      </p:sp>
      <p:sp>
        <p:nvSpPr>
          <p:cNvPr id="20" name="Rectangle 19">
            <a:extLst>
              <a:ext uri="{FF2B5EF4-FFF2-40B4-BE49-F238E27FC236}">
                <a16:creationId xmlns:a16="http://schemas.microsoft.com/office/drawing/2014/main" id="{A1989FA4-43CA-DD92-8D0A-DB50ECD1EC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4" name="Espace réservé du numéro de diapositive 3">
            <a:extLst>
              <a:ext uri="{FF2B5EF4-FFF2-40B4-BE49-F238E27FC236}">
                <a16:creationId xmlns:a16="http://schemas.microsoft.com/office/drawing/2014/main" id="{24D5B642-FAD2-3BFF-F99D-FECC32075A0F}"/>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4D8B171-25EA-4950-AA82-4F9485406C51}" type="slidenum">
              <a:rPr lang="en-US" sz="1050" smtClean="0">
                <a:solidFill>
                  <a:schemeClr val="tx2"/>
                </a:solidFill>
              </a:rPr>
              <a:pPr defTabSz="914400">
                <a:spcAft>
                  <a:spcPts val="600"/>
                </a:spcAft>
              </a:pPr>
              <a:t>32</a:t>
            </a:fld>
            <a:endParaRPr lang="en-US" sz="1050">
              <a:solidFill>
                <a:schemeClr val="tx2"/>
              </a:solidFill>
            </a:endParaRPr>
          </a:p>
        </p:txBody>
      </p:sp>
      <p:sp>
        <p:nvSpPr>
          <p:cNvPr id="6" name="ZoneTexte 5">
            <a:extLst>
              <a:ext uri="{FF2B5EF4-FFF2-40B4-BE49-F238E27FC236}">
                <a16:creationId xmlns:a16="http://schemas.microsoft.com/office/drawing/2014/main" id="{0F62F430-E279-916D-18A2-9EBAB3EA7B41}"/>
              </a:ext>
            </a:extLst>
          </p:cNvPr>
          <p:cNvSpPr txBox="1"/>
          <p:nvPr/>
        </p:nvSpPr>
        <p:spPr>
          <a:xfrm>
            <a:off x="249028" y="1389749"/>
            <a:ext cx="2987426" cy="3554819"/>
          </a:xfrm>
          <a:prstGeom prst="rect">
            <a:avLst/>
          </a:prstGeom>
          <a:noFill/>
        </p:spPr>
        <p:txBody>
          <a:bodyPr wrap="square" rtlCol="0">
            <a:spAutoFit/>
          </a:bodyPr>
          <a:lstStyle/>
          <a:p>
            <a:r>
              <a:rPr lang="fr-FR" sz="1500" dirty="0">
                <a:solidFill>
                  <a:srgbClr val="FFFFFF"/>
                </a:solidFill>
              </a:rPr>
              <a:t>Utilisation de l'API </a:t>
            </a:r>
            <a:r>
              <a:rPr lang="fr-FR" sz="1500" dirty="0" err="1">
                <a:solidFill>
                  <a:srgbClr val="FFFFFF"/>
                </a:solidFill>
              </a:rPr>
              <a:t>OpenFoodFacts</a:t>
            </a:r>
            <a:r>
              <a:rPr lang="fr-FR" sz="1500" dirty="0">
                <a:solidFill>
                  <a:srgbClr val="FFFFFF"/>
                </a:solidFill>
              </a:rPr>
              <a:t> </a:t>
            </a:r>
            <a:r>
              <a:rPr lang="fr-FR" sz="1500" dirty="0" err="1">
                <a:solidFill>
                  <a:srgbClr val="FFFFFF"/>
                </a:solidFill>
              </a:rPr>
              <a:t>Database</a:t>
            </a:r>
            <a:r>
              <a:rPr lang="fr-FR" sz="1500" dirty="0">
                <a:solidFill>
                  <a:srgbClr val="FFFFFF"/>
                </a:solidFill>
              </a:rPr>
              <a:t> pour :</a:t>
            </a:r>
          </a:p>
          <a:p>
            <a:endParaRPr lang="fr-FR" sz="1500" dirty="0">
              <a:solidFill>
                <a:srgbClr val="FFFFFF"/>
              </a:solidFill>
            </a:endParaRPr>
          </a:p>
          <a:p>
            <a:r>
              <a:rPr lang="fr-FR" sz="1500" dirty="0">
                <a:solidFill>
                  <a:srgbClr val="FFFFFF"/>
                </a:solidFill>
              </a:rPr>
              <a:t>Cherche des produits contenant “champagne” via l’API </a:t>
            </a:r>
            <a:r>
              <a:rPr lang="fr-FR" sz="1500" dirty="0" err="1">
                <a:solidFill>
                  <a:srgbClr val="FFFFFF"/>
                </a:solidFill>
              </a:rPr>
              <a:t>OpenFoodFacts</a:t>
            </a:r>
            <a:r>
              <a:rPr lang="fr-FR" sz="1500" dirty="0">
                <a:solidFill>
                  <a:srgbClr val="FFFFFF"/>
                </a:solidFill>
              </a:rPr>
              <a:t>.</a:t>
            </a:r>
          </a:p>
          <a:p>
            <a:r>
              <a:rPr lang="fr-FR" sz="1500" dirty="0">
                <a:solidFill>
                  <a:srgbClr val="FFFFFF"/>
                </a:solidFill>
              </a:rPr>
              <a:t>Filtre pour ne garder que ceux ayant “champagne” dans les ingrédients.</a:t>
            </a:r>
          </a:p>
          <a:p>
            <a:r>
              <a:rPr lang="fr-FR" sz="1500" dirty="0">
                <a:solidFill>
                  <a:srgbClr val="FFFFFF"/>
                </a:solidFill>
              </a:rPr>
              <a:t>Récupère des informations utiles (id, nom, catégorie, ingrédients, image).</a:t>
            </a:r>
          </a:p>
          <a:p>
            <a:r>
              <a:rPr lang="fr-FR" sz="1500" dirty="0">
                <a:solidFill>
                  <a:srgbClr val="FFFFFF"/>
                </a:solidFill>
              </a:rPr>
              <a:t>Stocke les données dans un </a:t>
            </a:r>
            <a:r>
              <a:rPr lang="fr-FR" sz="1500" dirty="0" err="1">
                <a:solidFill>
                  <a:srgbClr val="FFFFFF"/>
                </a:solidFill>
              </a:rPr>
              <a:t>DataFrame</a:t>
            </a:r>
            <a:r>
              <a:rPr lang="fr-FR" sz="1500" dirty="0">
                <a:solidFill>
                  <a:srgbClr val="FFFFFF"/>
                </a:solidFill>
              </a:rPr>
              <a:t> pandas.</a:t>
            </a:r>
          </a:p>
          <a:p>
            <a:r>
              <a:rPr lang="fr-FR" sz="1500" dirty="0">
                <a:solidFill>
                  <a:srgbClr val="FFFFFF"/>
                </a:solidFill>
              </a:rPr>
              <a:t>Sauvegarde le tout dans un fichier CSV pour exploitation future.</a:t>
            </a:r>
          </a:p>
        </p:txBody>
      </p:sp>
      <p:sp>
        <p:nvSpPr>
          <p:cNvPr id="7" name="ZoneTexte 6">
            <a:extLst>
              <a:ext uri="{FF2B5EF4-FFF2-40B4-BE49-F238E27FC236}">
                <a16:creationId xmlns:a16="http://schemas.microsoft.com/office/drawing/2014/main" id="{D1154A99-6EE1-379F-579F-2521B6E05090}"/>
              </a:ext>
            </a:extLst>
          </p:cNvPr>
          <p:cNvSpPr txBox="1"/>
          <p:nvPr/>
        </p:nvSpPr>
        <p:spPr>
          <a:xfrm>
            <a:off x="4513663" y="263237"/>
            <a:ext cx="7185966" cy="5909310"/>
          </a:xfrm>
          <a:prstGeom prst="rect">
            <a:avLst/>
          </a:prstGeom>
          <a:noFill/>
        </p:spPr>
        <p:txBody>
          <a:bodyPr wrap="square" rtlCol="0">
            <a:spAutoFit/>
          </a:bodyPr>
          <a:lstStyle/>
          <a:p>
            <a:r>
              <a:rPr lang="fr-FR" dirty="0"/>
              <a:t> Principe de Fonctionnement</a:t>
            </a:r>
          </a:p>
          <a:p>
            <a:r>
              <a:rPr lang="fr-FR" dirty="0"/>
              <a:t>API REST publique permettant d'interroger une base de +2M de produits alimentaires</a:t>
            </a:r>
          </a:p>
          <a:p>
            <a:endParaRPr lang="fr-FR" dirty="0"/>
          </a:p>
          <a:p>
            <a:r>
              <a:rPr lang="fr-FR" dirty="0"/>
              <a:t>Flux JSON structuré contenant les caractéristiques produites</a:t>
            </a:r>
          </a:p>
          <a:p>
            <a:endParaRPr lang="fr-FR" dirty="0"/>
          </a:p>
          <a:p>
            <a:r>
              <a:rPr lang="fr-FR" dirty="0"/>
              <a:t>Processus en 4 étapes :</a:t>
            </a:r>
          </a:p>
          <a:p>
            <a:endParaRPr lang="fr-FR" dirty="0"/>
          </a:p>
          <a:p>
            <a:r>
              <a:rPr lang="fr-FR" dirty="0"/>
              <a:t>Envoi d'une requête HTTP paramétrée</a:t>
            </a:r>
          </a:p>
          <a:p>
            <a:endParaRPr lang="fr-FR" dirty="0"/>
          </a:p>
          <a:p>
            <a:r>
              <a:rPr lang="fr-FR" dirty="0"/>
              <a:t>Récupération et vérification de la réponse</a:t>
            </a:r>
          </a:p>
          <a:p>
            <a:endParaRPr lang="fr-FR" dirty="0"/>
          </a:p>
          <a:p>
            <a:r>
              <a:rPr lang="fr-FR" dirty="0"/>
              <a:t>Filtrage et extraction des champs utiles</a:t>
            </a:r>
          </a:p>
          <a:p>
            <a:endParaRPr lang="fr-FR" dirty="0"/>
          </a:p>
          <a:p>
            <a:r>
              <a:rPr lang="fr-FR" dirty="0"/>
              <a:t>Structuration dans un </a:t>
            </a:r>
            <a:r>
              <a:rPr lang="fr-FR" dirty="0" err="1"/>
              <a:t>DataFrame</a:t>
            </a:r>
            <a:r>
              <a:rPr lang="fr-FR" dirty="0"/>
              <a:t> Pandas</a:t>
            </a:r>
          </a:p>
          <a:p>
            <a:endParaRPr lang="fr-FR" dirty="0"/>
          </a:p>
          <a:p>
            <a:r>
              <a:rPr lang="fr-FR" dirty="0"/>
              <a:t>2. Détail du Code (Extraction)</a:t>
            </a:r>
          </a:p>
          <a:p>
            <a:pPr marL="342900" indent="-342900">
              <a:buAutoNum type="alphaLcPeriod"/>
            </a:pPr>
            <a:r>
              <a:rPr lang="fr-FR" dirty="0"/>
              <a:t>Configuration de la Requête</a:t>
            </a:r>
          </a:p>
          <a:p>
            <a:r>
              <a:rPr lang="fr-FR" dirty="0"/>
              <a:t>b. Exécution et Vérification</a:t>
            </a:r>
          </a:p>
          <a:p>
            <a:r>
              <a:rPr lang="fr-FR" dirty="0"/>
              <a:t>c. Filtrage Intelligent</a:t>
            </a:r>
          </a:p>
          <a:p>
            <a:r>
              <a:rPr lang="fr-FR" dirty="0"/>
              <a:t>Résultat Final</a:t>
            </a:r>
          </a:p>
        </p:txBody>
      </p:sp>
    </p:spTree>
    <p:extLst>
      <p:ext uri="{BB962C8B-B14F-4D97-AF65-F5344CB8AC3E}">
        <p14:creationId xmlns:p14="http://schemas.microsoft.com/office/powerpoint/2010/main" val="1724329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B30DBE5-7728-42AC-01BC-D91081883E43}"/>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771F411F-1909-FBB9-9670-025850802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12" name="Rectangle 11">
            <a:extLst>
              <a:ext uri="{FF2B5EF4-FFF2-40B4-BE49-F238E27FC236}">
                <a16:creationId xmlns:a16="http://schemas.microsoft.com/office/drawing/2014/main" id="{00251CF6-EE42-005D-E9CC-48B15BFC1D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14" name="Straight Connector 13">
            <a:extLst>
              <a:ext uri="{FF2B5EF4-FFF2-40B4-BE49-F238E27FC236}">
                <a16:creationId xmlns:a16="http://schemas.microsoft.com/office/drawing/2014/main" id="{B16072A4-7B51-4FE1-B286-DA0747B39F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8EE771DF-B354-B770-8EDC-5979A97FF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F22F640-4968-1832-7713-E162DECA4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EB823FB8-8526-3108-2480-5CD7A8412B2C}"/>
              </a:ext>
            </a:extLst>
          </p:cNvPr>
          <p:cNvSpPr txBox="1">
            <a:spLocks/>
          </p:cNvSpPr>
          <p:nvPr/>
        </p:nvSpPr>
        <p:spPr>
          <a:xfrm>
            <a:off x="492370" y="516835"/>
            <a:ext cx="3084844" cy="21038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sz="3600" b="1" dirty="0">
                <a:solidFill>
                  <a:srgbClr val="FFFFFF"/>
                </a:solidFill>
              </a:rPr>
              <a:t>API :</a:t>
            </a:r>
            <a:endParaRPr lang="en-US" sz="3600" noProof="0" dirty="0">
              <a:solidFill>
                <a:srgbClr val="FFFFFF"/>
              </a:solidFill>
            </a:endParaRPr>
          </a:p>
        </p:txBody>
      </p:sp>
      <p:sp>
        <p:nvSpPr>
          <p:cNvPr id="3" name="Espace réservé du contenu 2">
            <a:extLst>
              <a:ext uri="{FF2B5EF4-FFF2-40B4-BE49-F238E27FC236}">
                <a16:creationId xmlns:a16="http://schemas.microsoft.com/office/drawing/2014/main" id="{B4BAED67-6FAC-6662-90BD-35DBD47B239A}"/>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spcAft>
                <a:spcPts val="0"/>
              </a:spcAft>
              <a:buFont typeface="Calibri" panose="020F0502020204030204" pitchFamily="34" charset="0"/>
              <a:buNone/>
              <a:tabLst>
                <a:tab pos="457200" algn="l"/>
              </a:tabLst>
            </a:pPr>
            <a:endParaRPr lang="en-US" sz="1500" b="1" dirty="0">
              <a:solidFill>
                <a:srgbClr val="FFFFFF"/>
              </a:solidFill>
            </a:endParaRPr>
          </a:p>
        </p:txBody>
      </p:sp>
      <p:sp>
        <p:nvSpPr>
          <p:cNvPr id="20" name="Rectangle 19">
            <a:extLst>
              <a:ext uri="{FF2B5EF4-FFF2-40B4-BE49-F238E27FC236}">
                <a16:creationId xmlns:a16="http://schemas.microsoft.com/office/drawing/2014/main" id="{0BAB8D59-EEC4-DBD5-1A01-D8EE791BA0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4" name="Espace réservé du numéro de diapositive 3">
            <a:extLst>
              <a:ext uri="{FF2B5EF4-FFF2-40B4-BE49-F238E27FC236}">
                <a16:creationId xmlns:a16="http://schemas.microsoft.com/office/drawing/2014/main" id="{F391345E-60C8-6B2F-F823-6ADF8DAB3E58}"/>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4D8B171-25EA-4950-AA82-4F9485406C51}" type="slidenum">
              <a:rPr lang="en-US" sz="1050" smtClean="0">
                <a:solidFill>
                  <a:schemeClr val="tx2"/>
                </a:solidFill>
              </a:rPr>
              <a:pPr defTabSz="914400">
                <a:spcAft>
                  <a:spcPts val="600"/>
                </a:spcAft>
              </a:pPr>
              <a:t>33</a:t>
            </a:fld>
            <a:endParaRPr lang="en-US" sz="1050">
              <a:solidFill>
                <a:schemeClr val="tx2"/>
              </a:solidFill>
            </a:endParaRPr>
          </a:p>
        </p:txBody>
      </p:sp>
      <p:pic>
        <p:nvPicPr>
          <p:cNvPr id="7" name="Image 6">
            <a:extLst>
              <a:ext uri="{FF2B5EF4-FFF2-40B4-BE49-F238E27FC236}">
                <a16:creationId xmlns:a16="http://schemas.microsoft.com/office/drawing/2014/main" id="{75719A05-2201-ECFD-5C2B-FB76DE65CA9E}"/>
              </a:ext>
            </a:extLst>
          </p:cNvPr>
          <p:cNvPicPr>
            <a:picLocks noChangeAspect="1"/>
          </p:cNvPicPr>
          <p:nvPr/>
        </p:nvPicPr>
        <p:blipFill>
          <a:blip r:embed="rId3"/>
          <a:stretch>
            <a:fillRect/>
          </a:stretch>
        </p:blipFill>
        <p:spPr>
          <a:xfrm>
            <a:off x="4278376" y="1293401"/>
            <a:ext cx="7772405" cy="3747515"/>
          </a:xfrm>
          <a:prstGeom prst="rect">
            <a:avLst/>
          </a:prstGeom>
        </p:spPr>
      </p:pic>
    </p:spTree>
    <p:extLst>
      <p:ext uri="{BB962C8B-B14F-4D97-AF65-F5344CB8AC3E}">
        <p14:creationId xmlns:p14="http://schemas.microsoft.com/office/powerpoint/2010/main" val="548003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684400-17F3-2132-9576-96A82D3BD92B}"/>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52DFAE85-5EA1-EE3C-A590-B8F7C0B8CA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12" name="Rectangle 11">
            <a:extLst>
              <a:ext uri="{FF2B5EF4-FFF2-40B4-BE49-F238E27FC236}">
                <a16:creationId xmlns:a16="http://schemas.microsoft.com/office/drawing/2014/main" id="{70156455-A448-1B4E-A982-57381A7032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14" name="Straight Connector 13">
            <a:extLst>
              <a:ext uri="{FF2B5EF4-FFF2-40B4-BE49-F238E27FC236}">
                <a16:creationId xmlns:a16="http://schemas.microsoft.com/office/drawing/2014/main" id="{8C7E7ED4-B196-ECF2-FAC1-24791C3CDD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29B205FA-7288-0A8C-013D-FFB10D31E0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5B6E0F9-B214-B097-F800-282654B85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F2F77BB6-3E77-B429-5A98-F532B469C0E3}"/>
              </a:ext>
            </a:extLst>
          </p:cNvPr>
          <p:cNvSpPr txBox="1">
            <a:spLocks/>
          </p:cNvSpPr>
          <p:nvPr/>
        </p:nvSpPr>
        <p:spPr>
          <a:xfrm>
            <a:off x="296432" y="177704"/>
            <a:ext cx="1565030" cy="88286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sz="3600" b="1" dirty="0">
                <a:solidFill>
                  <a:srgbClr val="FFFFFF"/>
                </a:solidFill>
              </a:rPr>
              <a:t>RGPD :</a:t>
            </a:r>
            <a:endParaRPr lang="en-US" sz="3600" noProof="0" dirty="0">
              <a:solidFill>
                <a:srgbClr val="FFFFFF"/>
              </a:solidFill>
            </a:endParaRPr>
          </a:p>
        </p:txBody>
      </p:sp>
      <p:sp>
        <p:nvSpPr>
          <p:cNvPr id="3" name="Espace réservé du contenu 2">
            <a:extLst>
              <a:ext uri="{FF2B5EF4-FFF2-40B4-BE49-F238E27FC236}">
                <a16:creationId xmlns:a16="http://schemas.microsoft.com/office/drawing/2014/main" id="{9AE00FC3-A74F-115A-0B03-DB6E97688C97}"/>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spcAft>
                <a:spcPts val="0"/>
              </a:spcAft>
              <a:buFont typeface="Calibri" panose="020F0502020204030204" pitchFamily="34" charset="0"/>
              <a:buNone/>
              <a:tabLst>
                <a:tab pos="457200" algn="l"/>
              </a:tabLst>
            </a:pPr>
            <a:endParaRPr lang="en-US" sz="1500" b="1" dirty="0">
              <a:solidFill>
                <a:srgbClr val="FFFFFF"/>
              </a:solidFill>
            </a:endParaRPr>
          </a:p>
        </p:txBody>
      </p:sp>
      <p:sp>
        <p:nvSpPr>
          <p:cNvPr id="20" name="Rectangle 19">
            <a:extLst>
              <a:ext uri="{FF2B5EF4-FFF2-40B4-BE49-F238E27FC236}">
                <a16:creationId xmlns:a16="http://schemas.microsoft.com/office/drawing/2014/main" id="{672FAB15-91B2-E812-9DF6-C799008D77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4" name="Espace réservé du numéro de diapositive 3">
            <a:extLst>
              <a:ext uri="{FF2B5EF4-FFF2-40B4-BE49-F238E27FC236}">
                <a16:creationId xmlns:a16="http://schemas.microsoft.com/office/drawing/2014/main" id="{F3D6A232-4571-2215-880A-21F976140F6A}"/>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4D8B171-25EA-4950-AA82-4F9485406C51}" type="slidenum">
              <a:rPr lang="en-US" sz="1050" smtClean="0">
                <a:solidFill>
                  <a:schemeClr val="tx2"/>
                </a:solidFill>
              </a:rPr>
              <a:pPr defTabSz="914400">
                <a:spcAft>
                  <a:spcPts val="600"/>
                </a:spcAft>
              </a:pPr>
              <a:t>34</a:t>
            </a:fld>
            <a:endParaRPr lang="en-US" sz="1050">
              <a:solidFill>
                <a:schemeClr val="tx2"/>
              </a:solidFill>
            </a:endParaRPr>
          </a:p>
        </p:txBody>
      </p:sp>
      <p:sp>
        <p:nvSpPr>
          <p:cNvPr id="5" name="ZoneTexte 4">
            <a:extLst>
              <a:ext uri="{FF2B5EF4-FFF2-40B4-BE49-F238E27FC236}">
                <a16:creationId xmlns:a16="http://schemas.microsoft.com/office/drawing/2014/main" id="{F333F24D-40A9-6A70-F77E-6F302F616C9F}"/>
              </a:ext>
            </a:extLst>
          </p:cNvPr>
          <p:cNvSpPr txBox="1"/>
          <p:nvPr/>
        </p:nvSpPr>
        <p:spPr>
          <a:xfrm>
            <a:off x="4392700" y="457686"/>
            <a:ext cx="7502868" cy="1477328"/>
          </a:xfrm>
          <a:prstGeom prst="rect">
            <a:avLst/>
          </a:prstGeom>
          <a:noFill/>
        </p:spPr>
        <p:txBody>
          <a:bodyPr wrap="square" rtlCol="0">
            <a:spAutoFit/>
          </a:bodyPr>
          <a:lstStyle/>
          <a:p>
            <a:r>
              <a:rPr lang="fr-FR" dirty="0"/>
              <a:t> </a:t>
            </a:r>
            <a:r>
              <a:rPr lang="fr-FR" b="1" dirty="0"/>
              <a:t>API choisie</a:t>
            </a:r>
            <a:r>
              <a:rPr lang="fr-FR" dirty="0"/>
              <a:t> : </a:t>
            </a:r>
            <a:r>
              <a:rPr lang="fr-FR" dirty="0" err="1"/>
              <a:t>OpenFoodFacts</a:t>
            </a:r>
            <a:r>
              <a:rPr lang="fr-FR" dirty="0"/>
              <a:t> (source fiable, données publiques)</a:t>
            </a:r>
            <a:br>
              <a:rPr lang="fr-FR" dirty="0"/>
            </a:br>
            <a:r>
              <a:rPr lang="fr-FR" dirty="0"/>
              <a:t> </a:t>
            </a:r>
          </a:p>
          <a:p>
            <a:pPr marL="742950" lvl="1" indent="-285750">
              <a:buFont typeface="Wingdings" panose="05000000000000000000" pitchFamily="2" charset="2"/>
              <a:buChar char="§"/>
            </a:pPr>
            <a:r>
              <a:rPr lang="fr-FR" dirty="0"/>
              <a:t>Accès gratuit et sans authentification</a:t>
            </a:r>
          </a:p>
          <a:p>
            <a:pPr marL="742950" lvl="1" indent="-285750">
              <a:buFont typeface="Wingdings" panose="05000000000000000000" pitchFamily="2" charset="2"/>
              <a:buChar char="§"/>
            </a:pPr>
            <a:r>
              <a:rPr lang="fr-FR" dirty="0"/>
              <a:t>Données alimentaires structurées (JSON)</a:t>
            </a:r>
          </a:p>
          <a:p>
            <a:pPr marL="742950" lvl="1" indent="-285750">
              <a:buFont typeface="Wingdings" panose="05000000000000000000" pitchFamily="2" charset="2"/>
              <a:buChar char="§"/>
            </a:pPr>
            <a:r>
              <a:rPr lang="fr-FR" dirty="0"/>
              <a:t>Licence ODBL compatible RGPD</a:t>
            </a:r>
          </a:p>
        </p:txBody>
      </p:sp>
      <p:sp>
        <p:nvSpPr>
          <p:cNvPr id="8" name="ZoneTexte 7">
            <a:extLst>
              <a:ext uri="{FF2B5EF4-FFF2-40B4-BE49-F238E27FC236}">
                <a16:creationId xmlns:a16="http://schemas.microsoft.com/office/drawing/2014/main" id="{8999EB9A-4F24-9489-B5C0-FF9B5F5F6270}"/>
              </a:ext>
            </a:extLst>
          </p:cNvPr>
          <p:cNvSpPr txBox="1"/>
          <p:nvPr/>
        </p:nvSpPr>
        <p:spPr>
          <a:xfrm>
            <a:off x="296432" y="1589314"/>
            <a:ext cx="3370450" cy="2785378"/>
          </a:xfrm>
          <a:prstGeom prst="rect">
            <a:avLst/>
          </a:prstGeom>
          <a:noFill/>
        </p:spPr>
        <p:txBody>
          <a:bodyPr wrap="square" rtlCol="0">
            <a:spAutoFit/>
          </a:bodyPr>
          <a:lstStyle/>
          <a:p>
            <a:pPr marL="91440" indent="-91440" defTabSz="914400">
              <a:lnSpc>
                <a:spcPct val="90000"/>
              </a:lnSpc>
              <a:spcBef>
                <a:spcPts val="1200"/>
              </a:spcBef>
              <a:buClr>
                <a:schemeClr val="bg1"/>
              </a:buClr>
              <a:buSzPct val="100000"/>
              <a:buFont typeface="Wingdings" panose="05000000000000000000" pitchFamily="2" charset="2"/>
              <a:buChar char="v"/>
              <a:tabLst>
                <a:tab pos="457200" algn="l"/>
              </a:tabLst>
            </a:pPr>
            <a:r>
              <a:rPr lang="fr-FR" sz="1500" dirty="0">
                <a:solidFill>
                  <a:srgbClr val="FFFFFF"/>
                </a:solidFill>
              </a:rPr>
              <a:t>Licéité (Art.6) : Données publiques (intérêt légitime)</a:t>
            </a:r>
          </a:p>
          <a:p>
            <a:pPr marL="91440" indent="-91440" defTabSz="914400">
              <a:lnSpc>
                <a:spcPct val="90000"/>
              </a:lnSpc>
              <a:spcBef>
                <a:spcPts val="1200"/>
              </a:spcBef>
              <a:buClr>
                <a:schemeClr val="bg1"/>
              </a:buClr>
              <a:buSzPct val="100000"/>
              <a:buFont typeface="Wingdings" panose="05000000000000000000" pitchFamily="2" charset="2"/>
              <a:buChar char="v"/>
              <a:tabLst>
                <a:tab pos="457200" algn="l"/>
              </a:tabLst>
            </a:pPr>
            <a:r>
              <a:rPr lang="fr-FR" sz="1500" dirty="0">
                <a:solidFill>
                  <a:srgbClr val="FFFFFF"/>
                </a:solidFill>
              </a:rPr>
              <a:t>Minimisation (Art.5) : Seuls 5 champs conservés</a:t>
            </a:r>
          </a:p>
          <a:p>
            <a:pPr marL="91440" indent="-91440" defTabSz="914400">
              <a:lnSpc>
                <a:spcPct val="90000"/>
              </a:lnSpc>
              <a:spcBef>
                <a:spcPts val="1200"/>
              </a:spcBef>
              <a:buClr>
                <a:schemeClr val="bg1"/>
              </a:buClr>
              <a:buSzPct val="100000"/>
              <a:buFont typeface="Wingdings" panose="05000000000000000000" pitchFamily="2" charset="2"/>
              <a:buChar char="v"/>
              <a:tabLst>
                <a:tab pos="457200" algn="l"/>
              </a:tabLst>
            </a:pPr>
            <a:r>
              <a:rPr lang="fr-FR" sz="1500" dirty="0">
                <a:solidFill>
                  <a:srgbClr val="FFFFFF"/>
                </a:solidFill>
              </a:rPr>
              <a:t>Limitation de la finalité : Usage analytique uniquement</a:t>
            </a:r>
          </a:p>
          <a:p>
            <a:pPr marL="91440" indent="-91440" defTabSz="914400">
              <a:lnSpc>
                <a:spcPct val="90000"/>
              </a:lnSpc>
              <a:spcBef>
                <a:spcPts val="1200"/>
              </a:spcBef>
              <a:buClr>
                <a:schemeClr val="bg1"/>
              </a:buClr>
              <a:buSzPct val="100000"/>
              <a:buFont typeface="Wingdings" panose="05000000000000000000" pitchFamily="2" charset="2"/>
              <a:buChar char="v"/>
              <a:tabLst>
                <a:tab pos="457200" algn="l"/>
              </a:tabLst>
            </a:pPr>
            <a:r>
              <a:rPr lang="fr-FR" sz="1500" dirty="0">
                <a:solidFill>
                  <a:srgbClr val="FFFFFF"/>
                </a:solidFill>
              </a:rPr>
              <a:t>Exactitude : Filtrage manuel sur 'champagne'</a:t>
            </a:r>
          </a:p>
          <a:p>
            <a:pPr marL="91440" indent="-91440" defTabSz="914400">
              <a:lnSpc>
                <a:spcPct val="90000"/>
              </a:lnSpc>
              <a:spcBef>
                <a:spcPts val="1200"/>
              </a:spcBef>
              <a:buClr>
                <a:schemeClr val="bg1"/>
              </a:buClr>
              <a:buSzPct val="100000"/>
              <a:buFont typeface="Wingdings" panose="05000000000000000000" pitchFamily="2" charset="2"/>
              <a:buChar char="v"/>
              <a:tabLst>
                <a:tab pos="457200" algn="l"/>
              </a:tabLst>
            </a:pPr>
            <a:r>
              <a:rPr lang="fr-FR" sz="1500" dirty="0">
                <a:solidFill>
                  <a:srgbClr val="FFFFFF"/>
                </a:solidFill>
              </a:rPr>
              <a:t>Durée de conservation : Suppression post-projet</a:t>
            </a:r>
          </a:p>
        </p:txBody>
      </p:sp>
    </p:spTree>
    <p:extLst>
      <p:ext uri="{BB962C8B-B14F-4D97-AF65-F5344CB8AC3E}">
        <p14:creationId xmlns:p14="http://schemas.microsoft.com/office/powerpoint/2010/main" val="253092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F81FF9-0287-534C-293D-D5A5A20AFDF9}"/>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dirty="0"/>
          </a:p>
        </p:txBody>
      </p:sp>
      <p:sp>
        <p:nvSpPr>
          <p:cNvPr id="12" name="Rectangle 11">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dirty="0"/>
          </a:p>
        </p:txBody>
      </p:sp>
      <p:cxnSp>
        <p:nvCxnSpPr>
          <p:cNvPr id="14" name="Straight Connector 13">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dirty="0"/>
          </a:p>
        </p:txBody>
      </p:sp>
      <p:sp>
        <p:nvSpPr>
          <p:cNvPr id="2" name="Titre 1">
            <a:extLst>
              <a:ext uri="{FF2B5EF4-FFF2-40B4-BE49-F238E27FC236}">
                <a16:creationId xmlns:a16="http://schemas.microsoft.com/office/drawing/2014/main" id="{C448A4E2-75D6-9730-13AB-28C62479B01D}"/>
              </a:ext>
            </a:extLst>
          </p:cNvPr>
          <p:cNvSpPr txBox="1">
            <a:spLocks/>
          </p:cNvSpPr>
          <p:nvPr/>
        </p:nvSpPr>
        <p:spPr>
          <a:xfrm>
            <a:off x="492370" y="516835"/>
            <a:ext cx="3084844" cy="21038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sz="3600" b="1" dirty="0">
                <a:solidFill>
                  <a:srgbClr val="FFFFFF"/>
                </a:solidFill>
              </a:rPr>
              <a:t>Prétraitement des données texted :</a:t>
            </a:r>
            <a:endParaRPr lang="en-US" sz="3600" noProof="0" dirty="0">
              <a:solidFill>
                <a:srgbClr val="FFFFFF"/>
              </a:solidFill>
            </a:endParaRPr>
          </a:p>
        </p:txBody>
      </p:sp>
      <p:sp>
        <p:nvSpPr>
          <p:cNvPr id="3" name="Espace réservé du contenu 2">
            <a:extLst>
              <a:ext uri="{FF2B5EF4-FFF2-40B4-BE49-F238E27FC236}">
                <a16:creationId xmlns:a16="http://schemas.microsoft.com/office/drawing/2014/main" id="{5DE62B89-7668-4E11-40D1-E366B26FE99E}"/>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spcAft>
                <a:spcPts val="0"/>
              </a:spcAft>
              <a:buFont typeface="Calibri" panose="020F0502020204030204" pitchFamily="34" charset="0"/>
              <a:buNone/>
              <a:tabLst>
                <a:tab pos="457200" algn="l"/>
              </a:tabLst>
            </a:pPr>
            <a:endParaRPr lang="en-US" sz="1500" b="1" dirty="0">
              <a:solidFill>
                <a:srgbClr val="FFFFFF"/>
              </a:solidFill>
            </a:endParaRPr>
          </a:p>
          <a:p>
            <a:pPr>
              <a:spcAft>
                <a:spcPts val="0"/>
              </a:spcAft>
              <a:buClr>
                <a:schemeClr val="bg1"/>
              </a:buClr>
              <a:buFont typeface="Wingdings" panose="05000000000000000000" pitchFamily="2" charset="2"/>
              <a:buChar char="v"/>
              <a:tabLst>
                <a:tab pos="457200" algn="l"/>
              </a:tabLst>
            </a:pPr>
            <a:r>
              <a:rPr lang="fr-FR" sz="1500" noProof="0" dirty="0">
                <a:solidFill>
                  <a:srgbClr val="FFFFFF"/>
                </a:solidFill>
              </a:rPr>
              <a:t>Importation du fichier d’analyse : fichier CSV (1050 lignes, 15 colonnes)</a:t>
            </a:r>
          </a:p>
          <a:p>
            <a:pPr>
              <a:spcAft>
                <a:spcPts val="0"/>
              </a:spcAft>
              <a:buClr>
                <a:schemeClr val="bg1"/>
              </a:buClr>
              <a:buFont typeface="Wingdings" panose="05000000000000000000" pitchFamily="2" charset="2"/>
              <a:buChar char="v"/>
              <a:tabLst>
                <a:tab pos="457200" algn="l"/>
              </a:tabLst>
            </a:pPr>
            <a:r>
              <a:rPr lang="fr-FR" sz="1500" noProof="0" dirty="0">
                <a:solidFill>
                  <a:srgbClr val="FFFFFF"/>
                </a:solidFill>
              </a:rPr>
              <a:t>Aucune ligne en double</a:t>
            </a:r>
          </a:p>
          <a:p>
            <a:pPr>
              <a:spcAft>
                <a:spcPts val="0"/>
              </a:spcAft>
              <a:buClr>
                <a:schemeClr val="bg1"/>
              </a:buClr>
              <a:buFont typeface="Wingdings" panose="05000000000000000000" pitchFamily="2" charset="2"/>
              <a:buChar char="v"/>
              <a:tabLst>
                <a:tab pos="457200" algn="l"/>
              </a:tabLst>
            </a:pPr>
            <a:r>
              <a:rPr lang="fr-FR" sz="1500" noProof="0" dirty="0">
                <a:solidFill>
                  <a:srgbClr val="FFFFFF"/>
                </a:solidFill>
              </a:rPr>
              <a:t>338 NaN dans la colonne Brand</a:t>
            </a:r>
          </a:p>
          <a:p>
            <a:pPr>
              <a:spcAft>
                <a:spcPts val="0"/>
              </a:spcAft>
              <a:buClr>
                <a:schemeClr val="bg1"/>
              </a:buClr>
              <a:buFont typeface="Wingdings" panose="05000000000000000000" pitchFamily="2" charset="2"/>
              <a:buChar char="v"/>
              <a:tabLst>
                <a:tab pos="457200" algn="l"/>
              </a:tabLst>
            </a:pPr>
            <a:r>
              <a:rPr lang="fr-FR" sz="1500" noProof="0" dirty="0">
                <a:solidFill>
                  <a:srgbClr val="FFFFFF"/>
                </a:solidFill>
              </a:rPr>
              <a:t>Suppression des colonnes qui ne vont pas servir à l’analyse</a:t>
            </a:r>
          </a:p>
          <a:p>
            <a:pPr>
              <a:spcAft>
                <a:spcPts val="0"/>
              </a:spcAft>
              <a:buClr>
                <a:schemeClr val="bg1"/>
              </a:buClr>
              <a:buFont typeface="Wingdings" panose="05000000000000000000" pitchFamily="2" charset="2"/>
              <a:buChar char="v"/>
              <a:tabLst>
                <a:tab pos="457200" algn="l"/>
              </a:tabLst>
            </a:pPr>
            <a:r>
              <a:rPr lang="fr-FR" sz="1500" noProof="0" dirty="0">
                <a:solidFill>
                  <a:srgbClr val="FFFFFF"/>
                </a:solidFill>
              </a:rPr>
              <a:t>Création de la colonne ['</a:t>
            </a:r>
            <a:r>
              <a:rPr lang="fr-FR" sz="1500" noProof="0" dirty="0" err="1">
                <a:solidFill>
                  <a:srgbClr val="FFFFFF"/>
                </a:solidFill>
              </a:rPr>
              <a:t>category</a:t>
            </a:r>
            <a:r>
              <a:rPr lang="fr-FR" sz="1500" noProof="0" dirty="0">
                <a:solidFill>
                  <a:srgbClr val="FFFFFF"/>
                </a:solidFill>
              </a:rPr>
              <a:t>'] à partir de la colonne ['</a:t>
            </a:r>
            <a:r>
              <a:rPr lang="fr-FR" sz="1500" noProof="0" dirty="0" err="1">
                <a:solidFill>
                  <a:srgbClr val="FFFFFF"/>
                </a:solidFill>
              </a:rPr>
              <a:t>category_tree</a:t>
            </a:r>
            <a:r>
              <a:rPr lang="fr-FR" sz="1500" noProof="0" dirty="0">
                <a:solidFill>
                  <a:srgbClr val="FFFFFF"/>
                </a:solidFill>
              </a:rPr>
              <a:t>']</a:t>
            </a:r>
            <a:endParaRPr lang="en-US" sz="1500" noProof="0" dirty="0">
              <a:solidFill>
                <a:srgbClr val="FFFFFF"/>
              </a:solidFill>
            </a:endParaRPr>
          </a:p>
          <a:p>
            <a:pPr marL="0" lvl="0" indent="0">
              <a:spcAft>
                <a:spcPts val="0"/>
              </a:spcAft>
              <a:buFont typeface="Calibri" panose="020F0502020204030204" pitchFamily="34" charset="0"/>
              <a:buNone/>
              <a:tabLst>
                <a:tab pos="457200" algn="l"/>
              </a:tabLst>
            </a:pPr>
            <a:endParaRPr lang="en-US" sz="1500" b="1" noProof="0" dirty="0">
              <a:solidFill>
                <a:srgbClr val="FFFFFF"/>
              </a:solidFill>
            </a:endParaRPr>
          </a:p>
        </p:txBody>
      </p:sp>
      <p:sp>
        <p:nvSpPr>
          <p:cNvPr id="20" name="Rectangle 19">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4" name="Espace réservé du numéro de diapositive 3">
            <a:extLst>
              <a:ext uri="{FF2B5EF4-FFF2-40B4-BE49-F238E27FC236}">
                <a16:creationId xmlns:a16="http://schemas.microsoft.com/office/drawing/2014/main" id="{8A86B747-1EB7-694B-957B-B0F528F98AF3}"/>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4D8B171-25EA-4950-AA82-4F9485406C51}" type="slidenum">
              <a:rPr lang="en-US" sz="1050" smtClean="0">
                <a:solidFill>
                  <a:schemeClr val="tx2"/>
                </a:solidFill>
              </a:rPr>
              <a:pPr defTabSz="914400">
                <a:spcAft>
                  <a:spcPts val="600"/>
                </a:spcAft>
              </a:pPr>
              <a:t>4</a:t>
            </a:fld>
            <a:endParaRPr lang="en-US" sz="1050">
              <a:solidFill>
                <a:schemeClr val="tx2"/>
              </a:solidFill>
            </a:endParaRPr>
          </a:p>
        </p:txBody>
      </p:sp>
      <p:pic>
        <p:nvPicPr>
          <p:cNvPr id="11" name="Image 10">
            <a:extLst>
              <a:ext uri="{FF2B5EF4-FFF2-40B4-BE49-F238E27FC236}">
                <a16:creationId xmlns:a16="http://schemas.microsoft.com/office/drawing/2014/main" id="{01C12A5E-B96E-DDDC-0EF8-E2190BD73CCE}"/>
              </a:ext>
            </a:extLst>
          </p:cNvPr>
          <p:cNvPicPr>
            <a:picLocks noChangeAspect="1"/>
          </p:cNvPicPr>
          <p:nvPr/>
        </p:nvPicPr>
        <p:blipFill>
          <a:blip r:embed="rId3"/>
          <a:stretch>
            <a:fillRect/>
          </a:stretch>
        </p:blipFill>
        <p:spPr>
          <a:xfrm>
            <a:off x="4542344" y="289382"/>
            <a:ext cx="7205706" cy="6170403"/>
          </a:xfrm>
          <a:prstGeom prst="rect">
            <a:avLst/>
          </a:prstGeom>
        </p:spPr>
      </p:pic>
    </p:spTree>
    <p:extLst>
      <p:ext uri="{BB962C8B-B14F-4D97-AF65-F5344CB8AC3E}">
        <p14:creationId xmlns:p14="http://schemas.microsoft.com/office/powerpoint/2010/main" val="2162296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FB31A1-A2D3-96A7-45B7-E1290DDD8DFC}"/>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E6AE7070-DBA0-0DE3-5633-152AA7BC0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12" name="Rectangle 11">
            <a:extLst>
              <a:ext uri="{FF2B5EF4-FFF2-40B4-BE49-F238E27FC236}">
                <a16:creationId xmlns:a16="http://schemas.microsoft.com/office/drawing/2014/main" id="{3A7A3107-DC75-D421-622D-3B273C73E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14" name="Straight Connector 13">
            <a:extLst>
              <a:ext uri="{FF2B5EF4-FFF2-40B4-BE49-F238E27FC236}">
                <a16:creationId xmlns:a16="http://schemas.microsoft.com/office/drawing/2014/main" id="{372246B9-DE9B-EEDF-A3BC-1770516511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EA6FE7C-1D06-F88B-2520-E21854B8D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1AFA14E-F867-9BA9-EE0E-DD73E43F1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E739C211-BAFF-0758-A033-74B71BB51E5B}"/>
              </a:ext>
            </a:extLst>
          </p:cNvPr>
          <p:cNvSpPr txBox="1">
            <a:spLocks/>
          </p:cNvSpPr>
          <p:nvPr/>
        </p:nvSpPr>
        <p:spPr>
          <a:xfrm>
            <a:off x="492370" y="516835"/>
            <a:ext cx="3084844" cy="21038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sz="3600" b="1" dirty="0">
                <a:solidFill>
                  <a:srgbClr val="FFFFFF"/>
                </a:solidFill>
              </a:rPr>
              <a:t>Prétraitement des données </a:t>
            </a:r>
            <a:r>
              <a:rPr lang="en-US" sz="3600" b="1" dirty="0" err="1">
                <a:solidFill>
                  <a:srgbClr val="FFFFFF"/>
                </a:solidFill>
              </a:rPr>
              <a:t>texte</a:t>
            </a:r>
            <a:r>
              <a:rPr lang="en-US" sz="3600" b="1" dirty="0">
                <a:solidFill>
                  <a:srgbClr val="FFFFFF"/>
                </a:solidFill>
              </a:rPr>
              <a:t> :</a:t>
            </a:r>
            <a:endParaRPr lang="en-US" sz="3600" noProof="0" dirty="0">
              <a:solidFill>
                <a:srgbClr val="FFFFFF"/>
              </a:solidFill>
            </a:endParaRPr>
          </a:p>
        </p:txBody>
      </p:sp>
      <p:sp>
        <p:nvSpPr>
          <p:cNvPr id="3" name="Espace réservé du contenu 2">
            <a:extLst>
              <a:ext uri="{FF2B5EF4-FFF2-40B4-BE49-F238E27FC236}">
                <a16:creationId xmlns:a16="http://schemas.microsoft.com/office/drawing/2014/main" id="{20F8FB30-4E30-AC10-F7F5-2B9BB9E3645A}"/>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spcAft>
                <a:spcPts val="0"/>
              </a:spcAft>
              <a:buFont typeface="Calibri" panose="020F0502020204030204" pitchFamily="34" charset="0"/>
              <a:buNone/>
              <a:tabLst>
                <a:tab pos="457200" algn="l"/>
              </a:tabLst>
            </a:pPr>
            <a:endParaRPr lang="en-US" sz="1500" b="1" dirty="0">
              <a:solidFill>
                <a:srgbClr val="FFFFFF"/>
              </a:solidFill>
            </a:endParaRPr>
          </a:p>
          <a:p>
            <a:pPr>
              <a:spcAft>
                <a:spcPts val="0"/>
              </a:spcAft>
              <a:buClr>
                <a:schemeClr val="bg1"/>
              </a:buClr>
              <a:buFont typeface="Wingdings" panose="05000000000000000000" pitchFamily="2" charset="2"/>
              <a:buChar char="v"/>
              <a:tabLst>
                <a:tab pos="457200" algn="l"/>
              </a:tabLst>
            </a:pPr>
            <a:r>
              <a:rPr lang="fr-FR" sz="1500" noProof="0" dirty="0">
                <a:solidFill>
                  <a:srgbClr val="FFFFFF"/>
                </a:solidFill>
              </a:rPr>
              <a:t>Nettoyage des champs de texte dans la colonne ["description </a:t>
            </a:r>
            <a:r>
              <a:rPr lang="fr-FR" sz="1500" dirty="0">
                <a:solidFill>
                  <a:srgbClr val="FFFFFF"/>
                </a:solidFill>
              </a:rPr>
              <a:t>"</a:t>
            </a:r>
            <a:r>
              <a:rPr lang="fr-FR" sz="1500" noProof="0" dirty="0">
                <a:solidFill>
                  <a:srgbClr val="FFFFFF"/>
                </a:solidFill>
              </a:rPr>
              <a:t>]</a:t>
            </a:r>
          </a:p>
          <a:p>
            <a:pPr>
              <a:spcAft>
                <a:spcPts val="0"/>
              </a:spcAft>
              <a:buClr>
                <a:schemeClr val="bg1"/>
              </a:buClr>
              <a:buFont typeface="Wingdings" panose="05000000000000000000" pitchFamily="2" charset="2"/>
              <a:buChar char="v"/>
              <a:tabLst>
                <a:tab pos="457200" algn="l"/>
              </a:tabLst>
            </a:pPr>
            <a:r>
              <a:rPr lang="fr-FR" sz="1500" dirty="0">
                <a:solidFill>
                  <a:srgbClr val="FFFFFF"/>
                </a:solidFill>
              </a:rPr>
              <a:t>Fonction de nettoyage : </a:t>
            </a:r>
          </a:p>
          <a:p>
            <a:pPr>
              <a:spcAft>
                <a:spcPts val="0"/>
              </a:spcAft>
              <a:buClr>
                <a:schemeClr val="bg1"/>
              </a:buClr>
              <a:buFontTx/>
              <a:buChar char="-"/>
              <a:tabLst>
                <a:tab pos="457200" algn="l"/>
              </a:tabLst>
            </a:pPr>
            <a:r>
              <a:rPr lang="fr-FR" sz="1500" dirty="0">
                <a:solidFill>
                  <a:srgbClr val="FFFFFF"/>
                </a:solidFill>
              </a:rPr>
              <a:t>Mettre tout en minuscules</a:t>
            </a:r>
          </a:p>
          <a:p>
            <a:pPr>
              <a:spcAft>
                <a:spcPts val="0"/>
              </a:spcAft>
              <a:buClr>
                <a:schemeClr val="bg1"/>
              </a:buClr>
              <a:buFontTx/>
              <a:buChar char="-"/>
              <a:tabLst>
                <a:tab pos="457200" algn="l"/>
              </a:tabLst>
            </a:pPr>
            <a:r>
              <a:rPr lang="fr-FR" sz="1500" dirty="0">
                <a:solidFill>
                  <a:srgbClr val="FFFFFF"/>
                </a:solidFill>
              </a:rPr>
              <a:t>Supprimer les ponctuations</a:t>
            </a:r>
          </a:p>
          <a:p>
            <a:pPr>
              <a:spcAft>
                <a:spcPts val="0"/>
              </a:spcAft>
              <a:buClr>
                <a:schemeClr val="bg1"/>
              </a:buClr>
              <a:buFontTx/>
              <a:buChar char="-"/>
              <a:tabLst>
                <a:tab pos="457200" algn="l"/>
              </a:tabLst>
            </a:pPr>
            <a:r>
              <a:rPr lang="fr-FR" sz="1500" noProof="0" dirty="0">
                <a:solidFill>
                  <a:srgbClr val="FFFFFF"/>
                </a:solidFill>
              </a:rPr>
              <a:t>Supprimer les </a:t>
            </a:r>
            <a:r>
              <a:rPr lang="fr-FR" sz="1500" noProof="0" dirty="0" err="1">
                <a:solidFill>
                  <a:srgbClr val="FFFFFF"/>
                </a:solidFill>
              </a:rPr>
              <a:t>stopwords</a:t>
            </a:r>
            <a:endParaRPr lang="fr-FR" sz="1500" noProof="0" dirty="0">
              <a:solidFill>
                <a:srgbClr val="FFFFFF"/>
              </a:solidFill>
            </a:endParaRPr>
          </a:p>
          <a:p>
            <a:pPr>
              <a:spcAft>
                <a:spcPts val="0"/>
              </a:spcAft>
              <a:buClr>
                <a:schemeClr val="bg1"/>
              </a:buClr>
              <a:buFontTx/>
              <a:buChar char="-"/>
              <a:tabLst>
                <a:tab pos="457200" algn="l"/>
              </a:tabLst>
            </a:pPr>
            <a:r>
              <a:rPr lang="fr-FR" sz="1500" noProof="0" dirty="0">
                <a:solidFill>
                  <a:srgbClr val="FFFFFF"/>
                </a:solidFill>
              </a:rPr>
              <a:t>Supprimer les chiffres</a:t>
            </a:r>
          </a:p>
          <a:p>
            <a:pPr marL="0" lvl="0" indent="0">
              <a:spcAft>
                <a:spcPts val="0"/>
              </a:spcAft>
              <a:buFont typeface="Calibri" panose="020F0502020204030204" pitchFamily="34" charset="0"/>
              <a:buNone/>
              <a:tabLst>
                <a:tab pos="457200" algn="l"/>
              </a:tabLst>
            </a:pPr>
            <a:endParaRPr lang="en-US" sz="1500" b="1" noProof="0" dirty="0">
              <a:solidFill>
                <a:srgbClr val="FFFFFF"/>
              </a:solidFill>
            </a:endParaRPr>
          </a:p>
        </p:txBody>
      </p:sp>
      <p:sp>
        <p:nvSpPr>
          <p:cNvPr id="20" name="Rectangle 19">
            <a:extLst>
              <a:ext uri="{FF2B5EF4-FFF2-40B4-BE49-F238E27FC236}">
                <a16:creationId xmlns:a16="http://schemas.microsoft.com/office/drawing/2014/main" id="{A32B1BB9-2888-2DEF-DC38-FA58EAC44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4" name="Espace réservé du numéro de diapositive 3">
            <a:extLst>
              <a:ext uri="{FF2B5EF4-FFF2-40B4-BE49-F238E27FC236}">
                <a16:creationId xmlns:a16="http://schemas.microsoft.com/office/drawing/2014/main" id="{0520210C-CCDA-C8CA-8380-211AF1CD99DB}"/>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4D8B171-25EA-4950-AA82-4F9485406C51}" type="slidenum">
              <a:rPr lang="en-US" sz="1050" smtClean="0">
                <a:solidFill>
                  <a:schemeClr val="tx2"/>
                </a:solidFill>
              </a:rPr>
              <a:pPr defTabSz="914400">
                <a:spcAft>
                  <a:spcPts val="600"/>
                </a:spcAft>
              </a:pPr>
              <a:t>5</a:t>
            </a:fld>
            <a:endParaRPr lang="en-US" sz="1050">
              <a:solidFill>
                <a:schemeClr val="tx2"/>
              </a:solidFill>
            </a:endParaRPr>
          </a:p>
        </p:txBody>
      </p:sp>
      <p:pic>
        <p:nvPicPr>
          <p:cNvPr id="6" name="Image 5">
            <a:extLst>
              <a:ext uri="{FF2B5EF4-FFF2-40B4-BE49-F238E27FC236}">
                <a16:creationId xmlns:a16="http://schemas.microsoft.com/office/drawing/2014/main" id="{FEFF980D-AED8-1999-E939-2CB4F1B5ACFA}"/>
              </a:ext>
            </a:extLst>
          </p:cNvPr>
          <p:cNvPicPr>
            <a:picLocks noChangeAspect="1"/>
          </p:cNvPicPr>
          <p:nvPr/>
        </p:nvPicPr>
        <p:blipFill>
          <a:blip r:embed="rId3"/>
          <a:stretch>
            <a:fillRect/>
          </a:stretch>
        </p:blipFill>
        <p:spPr>
          <a:xfrm>
            <a:off x="4278376" y="1638473"/>
            <a:ext cx="7687748" cy="3057371"/>
          </a:xfrm>
          <a:prstGeom prst="rect">
            <a:avLst/>
          </a:prstGeom>
        </p:spPr>
      </p:pic>
    </p:spTree>
    <p:extLst>
      <p:ext uri="{BB962C8B-B14F-4D97-AF65-F5344CB8AC3E}">
        <p14:creationId xmlns:p14="http://schemas.microsoft.com/office/powerpoint/2010/main" val="2608019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E8AF54-BE77-F68B-AD2D-CE47EB54016D}"/>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786BF631-A446-5E1B-AA51-052C3AFBE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12" name="Rectangle 11">
            <a:extLst>
              <a:ext uri="{FF2B5EF4-FFF2-40B4-BE49-F238E27FC236}">
                <a16:creationId xmlns:a16="http://schemas.microsoft.com/office/drawing/2014/main" id="{6DC786D9-CE90-BA19-1148-CDF0D69B0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14" name="Straight Connector 13">
            <a:extLst>
              <a:ext uri="{FF2B5EF4-FFF2-40B4-BE49-F238E27FC236}">
                <a16:creationId xmlns:a16="http://schemas.microsoft.com/office/drawing/2014/main" id="{628ACFE9-2B4F-B251-3017-7F92FC1371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10BC2C01-54F8-38EC-86DD-F2B745D27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CFB9697-6E44-107E-C6FA-476CD6682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F6EB7253-161D-FAAB-5369-16415E2BE861}"/>
              </a:ext>
            </a:extLst>
          </p:cNvPr>
          <p:cNvSpPr txBox="1">
            <a:spLocks/>
          </p:cNvSpPr>
          <p:nvPr/>
        </p:nvSpPr>
        <p:spPr>
          <a:xfrm>
            <a:off x="492370" y="516835"/>
            <a:ext cx="3084844" cy="21038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sz="3600" b="1" dirty="0">
                <a:solidFill>
                  <a:srgbClr val="FFFFFF"/>
                </a:solidFill>
              </a:rPr>
              <a:t>Prétraitement des données </a:t>
            </a:r>
            <a:r>
              <a:rPr lang="en-US" sz="3600" b="1" dirty="0" err="1">
                <a:solidFill>
                  <a:srgbClr val="FFFFFF"/>
                </a:solidFill>
              </a:rPr>
              <a:t>texte</a:t>
            </a:r>
            <a:r>
              <a:rPr lang="en-US" sz="3600" b="1" dirty="0">
                <a:solidFill>
                  <a:srgbClr val="FFFFFF"/>
                </a:solidFill>
              </a:rPr>
              <a:t> :</a:t>
            </a:r>
            <a:endParaRPr lang="en-US" sz="3600" noProof="0" dirty="0">
              <a:solidFill>
                <a:srgbClr val="FFFFFF"/>
              </a:solidFill>
            </a:endParaRPr>
          </a:p>
        </p:txBody>
      </p:sp>
      <p:sp>
        <p:nvSpPr>
          <p:cNvPr id="3" name="Espace réservé du contenu 2">
            <a:extLst>
              <a:ext uri="{FF2B5EF4-FFF2-40B4-BE49-F238E27FC236}">
                <a16:creationId xmlns:a16="http://schemas.microsoft.com/office/drawing/2014/main" id="{2FB5E327-60BC-A39B-9641-C88AA9F3B846}"/>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spcAft>
                <a:spcPts val="0"/>
              </a:spcAft>
              <a:buFont typeface="Calibri" panose="020F0502020204030204" pitchFamily="34" charset="0"/>
              <a:buNone/>
              <a:tabLst>
                <a:tab pos="457200" algn="l"/>
              </a:tabLst>
            </a:pPr>
            <a:endParaRPr lang="en-US" sz="1500" b="1" dirty="0">
              <a:solidFill>
                <a:srgbClr val="FFFFFF"/>
              </a:solidFill>
            </a:endParaRPr>
          </a:p>
          <a:p>
            <a:pPr>
              <a:spcAft>
                <a:spcPts val="0"/>
              </a:spcAft>
              <a:buClr>
                <a:schemeClr val="bg1"/>
              </a:buClr>
              <a:buFont typeface="Wingdings" panose="05000000000000000000" pitchFamily="2" charset="2"/>
              <a:buChar char="v"/>
              <a:tabLst>
                <a:tab pos="457200" algn="l"/>
              </a:tabLst>
            </a:pPr>
            <a:r>
              <a:rPr lang="fr-FR" sz="1500" noProof="0" dirty="0">
                <a:solidFill>
                  <a:srgbClr val="FFFFFF"/>
                </a:solidFill>
              </a:rPr>
              <a:t>Fonction de tokenisation</a:t>
            </a:r>
          </a:p>
          <a:p>
            <a:pPr marL="0" lvl="0" indent="0">
              <a:spcAft>
                <a:spcPts val="0"/>
              </a:spcAft>
              <a:buFont typeface="Calibri" panose="020F0502020204030204" pitchFamily="34" charset="0"/>
              <a:buNone/>
              <a:tabLst>
                <a:tab pos="457200" algn="l"/>
              </a:tabLst>
            </a:pPr>
            <a:r>
              <a:rPr lang="en-US" sz="1500" b="1" noProof="0" dirty="0">
                <a:solidFill>
                  <a:srgbClr val="FFFFFF"/>
                </a:solidFill>
              </a:rPr>
              <a:t>-Elle </a:t>
            </a:r>
            <a:r>
              <a:rPr lang="en-US" sz="1500" b="1" noProof="0" dirty="0" err="1">
                <a:solidFill>
                  <a:srgbClr val="FFFFFF"/>
                </a:solidFill>
              </a:rPr>
              <a:t>permet</a:t>
            </a:r>
            <a:r>
              <a:rPr lang="en-US" sz="1500" b="1" noProof="0" dirty="0">
                <a:solidFill>
                  <a:srgbClr val="FFFFFF"/>
                </a:solidFill>
              </a:rPr>
              <a:t> de </a:t>
            </a:r>
            <a:r>
              <a:rPr lang="en-US" sz="1500" b="1" noProof="0" dirty="0" err="1">
                <a:solidFill>
                  <a:srgbClr val="FFFFFF"/>
                </a:solidFill>
              </a:rPr>
              <a:t>tokiniser</a:t>
            </a:r>
            <a:r>
              <a:rPr lang="en-US" sz="1500" b="1" noProof="0" dirty="0">
                <a:solidFill>
                  <a:srgbClr val="FFFFFF"/>
                </a:solidFill>
              </a:rPr>
              <a:t> </a:t>
            </a:r>
            <a:r>
              <a:rPr lang="en-US" sz="1500" b="1" noProof="0" dirty="0" err="1">
                <a:solidFill>
                  <a:srgbClr val="FFFFFF"/>
                </a:solidFill>
              </a:rPr>
              <a:t>une</a:t>
            </a:r>
            <a:r>
              <a:rPr lang="en-US" sz="1500" b="1" noProof="0" dirty="0">
                <a:solidFill>
                  <a:srgbClr val="FFFFFF"/>
                </a:solidFill>
              </a:rPr>
              <a:t> phrase </a:t>
            </a:r>
            <a:r>
              <a:rPr lang="en-US" sz="1500" b="1" noProof="0" dirty="0" err="1">
                <a:solidFill>
                  <a:srgbClr val="FFFFFF"/>
                </a:solidFill>
              </a:rPr>
              <a:t>en</a:t>
            </a:r>
            <a:r>
              <a:rPr lang="en-US" sz="1500" b="1" noProof="0" dirty="0">
                <a:solidFill>
                  <a:srgbClr val="FFFFFF"/>
                </a:solidFill>
              </a:rPr>
              <a:t> mots </a:t>
            </a:r>
            <a:r>
              <a:rPr lang="en-US" sz="1500" b="1" noProof="0" dirty="0" err="1">
                <a:solidFill>
                  <a:srgbClr val="FFFFFF"/>
                </a:solidFill>
              </a:rPr>
              <a:t>individuels</a:t>
            </a:r>
            <a:r>
              <a:rPr lang="en-US" sz="1500" b="1" noProof="0" dirty="0">
                <a:solidFill>
                  <a:srgbClr val="FFFFFF"/>
                </a:solidFill>
              </a:rPr>
              <a:t> </a:t>
            </a:r>
          </a:p>
        </p:txBody>
      </p:sp>
      <p:sp>
        <p:nvSpPr>
          <p:cNvPr id="20" name="Rectangle 19">
            <a:extLst>
              <a:ext uri="{FF2B5EF4-FFF2-40B4-BE49-F238E27FC236}">
                <a16:creationId xmlns:a16="http://schemas.microsoft.com/office/drawing/2014/main" id="{FE450FB7-40E6-76B5-AA34-D4F6E8B3D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4" name="Espace réservé du numéro de diapositive 3">
            <a:extLst>
              <a:ext uri="{FF2B5EF4-FFF2-40B4-BE49-F238E27FC236}">
                <a16:creationId xmlns:a16="http://schemas.microsoft.com/office/drawing/2014/main" id="{E3BCEA02-9705-3014-470D-105C8E3DE2B7}"/>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4D8B171-25EA-4950-AA82-4F9485406C51}" type="slidenum">
              <a:rPr lang="en-US" sz="1050" smtClean="0">
                <a:solidFill>
                  <a:schemeClr val="tx2"/>
                </a:solidFill>
              </a:rPr>
              <a:pPr defTabSz="914400">
                <a:spcAft>
                  <a:spcPts val="600"/>
                </a:spcAft>
              </a:pPr>
              <a:t>6</a:t>
            </a:fld>
            <a:endParaRPr lang="en-US" sz="1050">
              <a:solidFill>
                <a:schemeClr val="tx2"/>
              </a:solidFill>
            </a:endParaRPr>
          </a:p>
        </p:txBody>
      </p:sp>
      <p:pic>
        <p:nvPicPr>
          <p:cNvPr id="6" name="Image 5">
            <a:extLst>
              <a:ext uri="{FF2B5EF4-FFF2-40B4-BE49-F238E27FC236}">
                <a16:creationId xmlns:a16="http://schemas.microsoft.com/office/drawing/2014/main" id="{F4D2980E-BD24-3C67-62D6-95AD101D0C74}"/>
              </a:ext>
            </a:extLst>
          </p:cNvPr>
          <p:cNvPicPr>
            <a:picLocks noChangeAspect="1"/>
          </p:cNvPicPr>
          <p:nvPr/>
        </p:nvPicPr>
        <p:blipFill>
          <a:blip r:embed="rId3"/>
          <a:stretch>
            <a:fillRect/>
          </a:stretch>
        </p:blipFill>
        <p:spPr>
          <a:xfrm>
            <a:off x="4315612" y="452154"/>
            <a:ext cx="7659169" cy="1810003"/>
          </a:xfrm>
          <a:prstGeom prst="rect">
            <a:avLst/>
          </a:prstGeom>
        </p:spPr>
      </p:pic>
      <p:pic>
        <p:nvPicPr>
          <p:cNvPr id="8" name="Image 7">
            <a:extLst>
              <a:ext uri="{FF2B5EF4-FFF2-40B4-BE49-F238E27FC236}">
                <a16:creationId xmlns:a16="http://schemas.microsoft.com/office/drawing/2014/main" id="{50781F23-E01A-0F30-565A-3CAF9E0ECE77}"/>
              </a:ext>
            </a:extLst>
          </p:cNvPr>
          <p:cNvPicPr>
            <a:picLocks noChangeAspect="1"/>
          </p:cNvPicPr>
          <p:nvPr/>
        </p:nvPicPr>
        <p:blipFill>
          <a:blip r:embed="rId4"/>
          <a:stretch>
            <a:fillRect/>
          </a:stretch>
        </p:blipFill>
        <p:spPr>
          <a:xfrm>
            <a:off x="4315612" y="2861952"/>
            <a:ext cx="7725853" cy="1371791"/>
          </a:xfrm>
          <a:prstGeom prst="rect">
            <a:avLst/>
          </a:prstGeom>
        </p:spPr>
      </p:pic>
    </p:spTree>
    <p:extLst>
      <p:ext uri="{BB962C8B-B14F-4D97-AF65-F5344CB8AC3E}">
        <p14:creationId xmlns:p14="http://schemas.microsoft.com/office/powerpoint/2010/main" val="2566922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75988AB-26CC-2CA0-476F-6782F1360ED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8566489D-49C3-AFB9-CD35-4826EA640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12" name="Rectangle 11">
            <a:extLst>
              <a:ext uri="{FF2B5EF4-FFF2-40B4-BE49-F238E27FC236}">
                <a16:creationId xmlns:a16="http://schemas.microsoft.com/office/drawing/2014/main" id="{8DDBEA84-2EFF-2B0A-943D-BC34DE915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14" name="Straight Connector 13">
            <a:extLst>
              <a:ext uri="{FF2B5EF4-FFF2-40B4-BE49-F238E27FC236}">
                <a16:creationId xmlns:a16="http://schemas.microsoft.com/office/drawing/2014/main" id="{401BB7AE-6F3F-779C-8CA7-9696FC4F2C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A7C5878-9402-4089-AAE7-61EEAF6D1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9662B68-E519-48D9-F2FC-B12010940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95AD47E0-5E79-AD8B-DD8E-F6CD1FBD0593}"/>
              </a:ext>
            </a:extLst>
          </p:cNvPr>
          <p:cNvSpPr txBox="1">
            <a:spLocks/>
          </p:cNvSpPr>
          <p:nvPr/>
        </p:nvSpPr>
        <p:spPr>
          <a:xfrm>
            <a:off x="492370" y="516835"/>
            <a:ext cx="3084844" cy="21038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sz="3600" b="1" dirty="0">
                <a:solidFill>
                  <a:srgbClr val="FFFFFF"/>
                </a:solidFill>
              </a:rPr>
              <a:t>Prétraitement des données </a:t>
            </a:r>
            <a:r>
              <a:rPr lang="en-US" sz="3600" b="1" dirty="0" err="1">
                <a:solidFill>
                  <a:srgbClr val="FFFFFF"/>
                </a:solidFill>
              </a:rPr>
              <a:t>texte</a:t>
            </a:r>
            <a:r>
              <a:rPr lang="en-US" sz="3600" b="1" dirty="0">
                <a:solidFill>
                  <a:srgbClr val="FFFFFF"/>
                </a:solidFill>
              </a:rPr>
              <a:t> :</a:t>
            </a:r>
            <a:endParaRPr lang="en-US" sz="3600" noProof="0" dirty="0">
              <a:solidFill>
                <a:srgbClr val="FFFFFF"/>
              </a:solidFill>
            </a:endParaRPr>
          </a:p>
        </p:txBody>
      </p:sp>
      <p:sp>
        <p:nvSpPr>
          <p:cNvPr id="3" name="Espace réservé du contenu 2">
            <a:extLst>
              <a:ext uri="{FF2B5EF4-FFF2-40B4-BE49-F238E27FC236}">
                <a16:creationId xmlns:a16="http://schemas.microsoft.com/office/drawing/2014/main" id="{1EC27409-C198-EB2C-08F3-45C0C20AB56A}"/>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spcAft>
                <a:spcPts val="0"/>
              </a:spcAft>
              <a:buFont typeface="Calibri" panose="020F0502020204030204" pitchFamily="34" charset="0"/>
              <a:buNone/>
              <a:tabLst>
                <a:tab pos="457200" algn="l"/>
              </a:tabLst>
            </a:pPr>
            <a:endParaRPr lang="en-US" sz="1500" b="1" dirty="0">
              <a:solidFill>
                <a:srgbClr val="FFFFFF"/>
              </a:solidFill>
            </a:endParaRPr>
          </a:p>
          <a:p>
            <a:pPr>
              <a:spcAft>
                <a:spcPts val="0"/>
              </a:spcAft>
              <a:buClr>
                <a:schemeClr val="bg1"/>
              </a:buClr>
              <a:buFont typeface="Wingdings" panose="05000000000000000000" pitchFamily="2" charset="2"/>
              <a:buChar char="v"/>
              <a:tabLst>
                <a:tab pos="457200" algn="l"/>
              </a:tabLst>
            </a:pPr>
            <a:r>
              <a:rPr lang="fr-FR" sz="1500" noProof="0" dirty="0">
                <a:solidFill>
                  <a:srgbClr val="FFFFFF"/>
                </a:solidFill>
              </a:rPr>
              <a:t>Fonction de </a:t>
            </a:r>
            <a:r>
              <a:rPr lang="fr-FR" sz="1500" noProof="0" dirty="0" err="1">
                <a:solidFill>
                  <a:srgbClr val="FFFFFF"/>
                </a:solidFill>
              </a:rPr>
              <a:t>stemming</a:t>
            </a:r>
            <a:endParaRPr lang="fr-FR" sz="1500" noProof="0" dirty="0">
              <a:solidFill>
                <a:srgbClr val="FFFFFF"/>
              </a:solidFill>
            </a:endParaRPr>
          </a:p>
          <a:p>
            <a:pPr marL="0" indent="0">
              <a:spcAft>
                <a:spcPts val="0"/>
              </a:spcAft>
              <a:buClr>
                <a:schemeClr val="bg1"/>
              </a:buClr>
              <a:buNone/>
              <a:tabLst>
                <a:tab pos="457200" algn="l"/>
              </a:tabLst>
            </a:pPr>
            <a:r>
              <a:rPr lang="fr-FR" sz="1500" b="1" dirty="0">
                <a:solidFill>
                  <a:srgbClr val="FFFFFF"/>
                </a:solidFill>
              </a:rPr>
              <a:t>-Applique le </a:t>
            </a:r>
            <a:r>
              <a:rPr lang="fr-FR" sz="1500" b="1" dirty="0" err="1">
                <a:solidFill>
                  <a:srgbClr val="FFFFFF"/>
                </a:solidFill>
              </a:rPr>
              <a:t>stemming</a:t>
            </a:r>
            <a:r>
              <a:rPr lang="fr-FR" sz="1500" b="1" dirty="0">
                <a:solidFill>
                  <a:srgbClr val="FFFFFF"/>
                </a:solidFill>
              </a:rPr>
              <a:t> sur une liste de mots déjà </a:t>
            </a:r>
            <a:r>
              <a:rPr lang="fr-FR" sz="1500" b="1" dirty="0" err="1">
                <a:solidFill>
                  <a:srgbClr val="FFFFFF"/>
                </a:solidFill>
              </a:rPr>
              <a:t>tokenisés</a:t>
            </a:r>
            <a:endParaRPr lang="en-US" sz="1500" b="1" noProof="0" dirty="0">
              <a:solidFill>
                <a:srgbClr val="FFFFFF"/>
              </a:solidFill>
            </a:endParaRPr>
          </a:p>
        </p:txBody>
      </p:sp>
      <p:sp>
        <p:nvSpPr>
          <p:cNvPr id="20" name="Rectangle 19">
            <a:extLst>
              <a:ext uri="{FF2B5EF4-FFF2-40B4-BE49-F238E27FC236}">
                <a16:creationId xmlns:a16="http://schemas.microsoft.com/office/drawing/2014/main" id="{28E260DE-DCA0-EFEC-366F-9E0931169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4" name="Espace réservé du numéro de diapositive 3">
            <a:extLst>
              <a:ext uri="{FF2B5EF4-FFF2-40B4-BE49-F238E27FC236}">
                <a16:creationId xmlns:a16="http://schemas.microsoft.com/office/drawing/2014/main" id="{20299EC8-3594-14DA-B330-88E224473B1F}"/>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4D8B171-25EA-4950-AA82-4F9485406C51}" type="slidenum">
              <a:rPr lang="en-US" sz="1050" smtClean="0">
                <a:solidFill>
                  <a:schemeClr val="tx2"/>
                </a:solidFill>
              </a:rPr>
              <a:pPr defTabSz="914400">
                <a:spcAft>
                  <a:spcPts val="600"/>
                </a:spcAft>
              </a:pPr>
              <a:t>7</a:t>
            </a:fld>
            <a:endParaRPr lang="en-US" sz="1050">
              <a:solidFill>
                <a:schemeClr val="tx2"/>
              </a:solidFill>
            </a:endParaRPr>
          </a:p>
        </p:txBody>
      </p:sp>
      <p:pic>
        <p:nvPicPr>
          <p:cNvPr id="7" name="Image 6">
            <a:extLst>
              <a:ext uri="{FF2B5EF4-FFF2-40B4-BE49-F238E27FC236}">
                <a16:creationId xmlns:a16="http://schemas.microsoft.com/office/drawing/2014/main" id="{20C70E5E-A120-15F8-EB09-F8F87AD40FC8}"/>
              </a:ext>
            </a:extLst>
          </p:cNvPr>
          <p:cNvPicPr>
            <a:picLocks noChangeAspect="1"/>
          </p:cNvPicPr>
          <p:nvPr/>
        </p:nvPicPr>
        <p:blipFill>
          <a:blip r:embed="rId3"/>
          <a:stretch>
            <a:fillRect/>
          </a:stretch>
        </p:blipFill>
        <p:spPr>
          <a:xfrm>
            <a:off x="4377533" y="692311"/>
            <a:ext cx="7535327" cy="2609734"/>
          </a:xfrm>
          <a:prstGeom prst="rect">
            <a:avLst/>
          </a:prstGeom>
        </p:spPr>
      </p:pic>
      <p:sp>
        <p:nvSpPr>
          <p:cNvPr id="9" name="ZoneTexte 8">
            <a:extLst>
              <a:ext uri="{FF2B5EF4-FFF2-40B4-BE49-F238E27FC236}">
                <a16:creationId xmlns:a16="http://schemas.microsoft.com/office/drawing/2014/main" id="{85CCE24D-C5F1-1C90-934F-AF3CA82DD523}"/>
              </a:ext>
            </a:extLst>
          </p:cNvPr>
          <p:cNvSpPr txBox="1"/>
          <p:nvPr/>
        </p:nvSpPr>
        <p:spPr>
          <a:xfrm>
            <a:off x="4742380" y="3555955"/>
            <a:ext cx="6691086" cy="1200329"/>
          </a:xfrm>
          <a:prstGeom prst="rect">
            <a:avLst/>
          </a:prstGeom>
          <a:noFill/>
        </p:spPr>
        <p:txBody>
          <a:bodyPr wrap="square" rtlCol="0">
            <a:spAutoFit/>
          </a:bodyPr>
          <a:lstStyle/>
          <a:p>
            <a:r>
              <a:rPr lang="fr-FR" dirty="0"/>
              <a:t>Cette fonction n’est pas tres </a:t>
            </a:r>
            <a:r>
              <a:rPr lang="fr-FR" dirty="0" err="1"/>
              <a:t>precise</a:t>
            </a:r>
            <a:r>
              <a:rPr lang="fr-FR" dirty="0"/>
              <a:t> : </a:t>
            </a:r>
          </a:p>
          <a:p>
            <a:r>
              <a:rPr lang="fr-FR" dirty="0">
                <a:sym typeface="Wingdings" panose="05000000000000000000" pitchFamily="2" charset="2"/>
              </a:rPr>
              <a:t></a:t>
            </a:r>
            <a:r>
              <a:rPr lang="fr-FR" dirty="0" err="1"/>
              <a:t>Features</a:t>
            </a:r>
            <a:r>
              <a:rPr lang="fr-FR" dirty="0"/>
              <a:t> </a:t>
            </a:r>
            <a:r>
              <a:rPr lang="fr-FR" dirty="0">
                <a:sym typeface="Wingdings" panose="05000000000000000000" pitchFamily="2" charset="2"/>
              </a:rPr>
              <a:t> </a:t>
            </a:r>
            <a:r>
              <a:rPr lang="fr-FR" dirty="0"/>
              <a:t> </a:t>
            </a:r>
            <a:r>
              <a:rPr lang="fr-FR" dirty="0" err="1"/>
              <a:t>featur</a:t>
            </a:r>
            <a:endParaRPr lang="fr-FR" dirty="0"/>
          </a:p>
          <a:p>
            <a:r>
              <a:rPr lang="fr-FR" dirty="0">
                <a:sym typeface="Wingdings" panose="05000000000000000000" pitchFamily="2" charset="2"/>
              </a:rPr>
              <a:t></a:t>
            </a:r>
            <a:r>
              <a:rPr lang="fr-FR" dirty="0" err="1"/>
              <a:t>elegance</a:t>
            </a:r>
            <a:r>
              <a:rPr lang="fr-FR" dirty="0"/>
              <a:t> </a:t>
            </a:r>
            <a:r>
              <a:rPr lang="fr-FR" dirty="0">
                <a:sym typeface="Wingdings" panose="05000000000000000000" pitchFamily="2" charset="2"/>
              </a:rPr>
              <a:t></a:t>
            </a:r>
            <a:r>
              <a:rPr lang="fr-FR" dirty="0"/>
              <a:t> </a:t>
            </a:r>
            <a:r>
              <a:rPr lang="fr-FR" dirty="0" err="1"/>
              <a:t>eleg</a:t>
            </a:r>
            <a:r>
              <a:rPr lang="fr-FR" dirty="0"/>
              <a:t>.</a:t>
            </a:r>
          </a:p>
          <a:p>
            <a:r>
              <a:rPr lang="fr-FR" dirty="0">
                <a:sym typeface="Wingdings" panose="05000000000000000000" pitchFamily="2" charset="2"/>
              </a:rPr>
              <a:t> </a:t>
            </a:r>
            <a:r>
              <a:rPr lang="fr-FR" dirty="0"/>
              <a:t>Beauty </a:t>
            </a:r>
            <a:r>
              <a:rPr lang="fr-FR" dirty="0">
                <a:sym typeface="Wingdings" panose="05000000000000000000" pitchFamily="2" charset="2"/>
              </a:rPr>
              <a:t> </a:t>
            </a:r>
            <a:r>
              <a:rPr lang="fr-FR" dirty="0" err="1"/>
              <a:t>beauti</a:t>
            </a:r>
            <a:endParaRPr lang="fr-FR" dirty="0"/>
          </a:p>
        </p:txBody>
      </p:sp>
    </p:spTree>
    <p:extLst>
      <p:ext uri="{BB962C8B-B14F-4D97-AF65-F5344CB8AC3E}">
        <p14:creationId xmlns:p14="http://schemas.microsoft.com/office/powerpoint/2010/main" val="1960147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32C42A-9628-4857-3873-70165349640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700DE4FA-1E6E-3FAE-C944-851057DE8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12" name="Rectangle 11">
            <a:extLst>
              <a:ext uri="{FF2B5EF4-FFF2-40B4-BE49-F238E27FC236}">
                <a16:creationId xmlns:a16="http://schemas.microsoft.com/office/drawing/2014/main" id="{AACB7F04-9B9B-421B-3743-01A859A65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14" name="Straight Connector 13">
            <a:extLst>
              <a:ext uri="{FF2B5EF4-FFF2-40B4-BE49-F238E27FC236}">
                <a16:creationId xmlns:a16="http://schemas.microsoft.com/office/drawing/2014/main" id="{D64566DF-F08D-7C19-3AA4-949DCABF1F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6C97C31-B4A5-782C-1E3F-B17538588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41FFEA9-6FAC-AEB1-70DE-B8D0CA6CB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2BE79F84-E869-030D-0B9E-F6AF631E8755}"/>
              </a:ext>
            </a:extLst>
          </p:cNvPr>
          <p:cNvSpPr txBox="1">
            <a:spLocks/>
          </p:cNvSpPr>
          <p:nvPr/>
        </p:nvSpPr>
        <p:spPr>
          <a:xfrm>
            <a:off x="492370" y="516835"/>
            <a:ext cx="3084844" cy="21038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sz="3600" b="1" dirty="0">
                <a:solidFill>
                  <a:srgbClr val="FFFFFF"/>
                </a:solidFill>
              </a:rPr>
              <a:t>Prétraitement des données </a:t>
            </a:r>
            <a:r>
              <a:rPr lang="en-US" sz="3600" b="1" dirty="0" err="1">
                <a:solidFill>
                  <a:srgbClr val="FFFFFF"/>
                </a:solidFill>
              </a:rPr>
              <a:t>texte</a:t>
            </a:r>
            <a:r>
              <a:rPr lang="en-US" sz="3600" b="1" dirty="0">
                <a:solidFill>
                  <a:srgbClr val="FFFFFF"/>
                </a:solidFill>
              </a:rPr>
              <a:t> :</a:t>
            </a:r>
            <a:endParaRPr lang="en-US" sz="3600" noProof="0" dirty="0">
              <a:solidFill>
                <a:srgbClr val="FFFFFF"/>
              </a:solidFill>
            </a:endParaRPr>
          </a:p>
        </p:txBody>
      </p:sp>
      <p:sp>
        <p:nvSpPr>
          <p:cNvPr id="3" name="Espace réservé du contenu 2">
            <a:extLst>
              <a:ext uri="{FF2B5EF4-FFF2-40B4-BE49-F238E27FC236}">
                <a16:creationId xmlns:a16="http://schemas.microsoft.com/office/drawing/2014/main" id="{66D2FEF5-6993-2CB9-2949-C3B9F266A8B8}"/>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spcAft>
                <a:spcPts val="0"/>
              </a:spcAft>
              <a:buFont typeface="Calibri" panose="020F0502020204030204" pitchFamily="34" charset="0"/>
              <a:buNone/>
              <a:tabLst>
                <a:tab pos="457200" algn="l"/>
              </a:tabLst>
            </a:pPr>
            <a:endParaRPr lang="en-US" sz="1500" b="1" dirty="0">
              <a:solidFill>
                <a:srgbClr val="FFFFFF"/>
              </a:solidFill>
            </a:endParaRPr>
          </a:p>
          <a:p>
            <a:pPr>
              <a:spcAft>
                <a:spcPts val="0"/>
              </a:spcAft>
              <a:buClr>
                <a:schemeClr val="bg1"/>
              </a:buClr>
              <a:buFont typeface="Wingdings" panose="05000000000000000000" pitchFamily="2" charset="2"/>
              <a:buChar char="v"/>
              <a:tabLst>
                <a:tab pos="457200" algn="l"/>
              </a:tabLst>
            </a:pPr>
            <a:r>
              <a:rPr lang="fr-FR" sz="1500" noProof="0" dirty="0">
                <a:solidFill>
                  <a:srgbClr val="FFFFFF"/>
                </a:solidFill>
              </a:rPr>
              <a:t>Fonction de </a:t>
            </a:r>
            <a:r>
              <a:rPr lang="fr-FR" sz="1500" dirty="0">
                <a:solidFill>
                  <a:srgbClr val="FFFFFF"/>
                </a:solidFill>
              </a:rPr>
              <a:t>lemmatisation</a:t>
            </a:r>
            <a:endParaRPr lang="fr-FR" sz="1500" noProof="0" dirty="0">
              <a:solidFill>
                <a:srgbClr val="FFFFFF"/>
              </a:solidFill>
            </a:endParaRPr>
          </a:p>
          <a:p>
            <a:pPr marL="0" indent="0">
              <a:spcAft>
                <a:spcPts val="0"/>
              </a:spcAft>
              <a:buClr>
                <a:schemeClr val="bg1"/>
              </a:buClr>
              <a:buNone/>
              <a:tabLst>
                <a:tab pos="457200" algn="l"/>
              </a:tabLst>
            </a:pPr>
            <a:r>
              <a:rPr lang="fr-FR" sz="1500" b="1" dirty="0">
                <a:solidFill>
                  <a:srgbClr val="FFFFFF"/>
                </a:solidFill>
              </a:rPr>
              <a:t>- Applique la lemmatisation à une liste de </a:t>
            </a:r>
            <a:r>
              <a:rPr lang="fr-FR" sz="1500" b="1" dirty="0" err="1">
                <a:solidFill>
                  <a:srgbClr val="FFFFFF"/>
                </a:solidFill>
              </a:rPr>
              <a:t>tokens</a:t>
            </a:r>
            <a:endParaRPr lang="en-US" sz="1500" b="1" noProof="0" dirty="0">
              <a:solidFill>
                <a:srgbClr val="FFFFFF"/>
              </a:solidFill>
            </a:endParaRPr>
          </a:p>
        </p:txBody>
      </p:sp>
      <p:sp>
        <p:nvSpPr>
          <p:cNvPr id="20" name="Rectangle 19">
            <a:extLst>
              <a:ext uri="{FF2B5EF4-FFF2-40B4-BE49-F238E27FC236}">
                <a16:creationId xmlns:a16="http://schemas.microsoft.com/office/drawing/2014/main" id="{BCF8528E-3CDD-BFFD-A5B8-9D2A43919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4" name="Espace réservé du numéro de diapositive 3">
            <a:extLst>
              <a:ext uri="{FF2B5EF4-FFF2-40B4-BE49-F238E27FC236}">
                <a16:creationId xmlns:a16="http://schemas.microsoft.com/office/drawing/2014/main" id="{2F547634-9CB1-9A1B-F644-31F93D596FF3}"/>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4D8B171-25EA-4950-AA82-4F9485406C51}" type="slidenum">
              <a:rPr lang="en-US" sz="1050" smtClean="0">
                <a:solidFill>
                  <a:schemeClr val="tx2"/>
                </a:solidFill>
              </a:rPr>
              <a:pPr defTabSz="914400">
                <a:spcAft>
                  <a:spcPts val="600"/>
                </a:spcAft>
              </a:pPr>
              <a:t>8</a:t>
            </a:fld>
            <a:endParaRPr lang="en-US" sz="1050">
              <a:solidFill>
                <a:schemeClr val="tx2"/>
              </a:solidFill>
            </a:endParaRPr>
          </a:p>
        </p:txBody>
      </p:sp>
      <p:sp>
        <p:nvSpPr>
          <p:cNvPr id="9" name="ZoneTexte 8">
            <a:extLst>
              <a:ext uri="{FF2B5EF4-FFF2-40B4-BE49-F238E27FC236}">
                <a16:creationId xmlns:a16="http://schemas.microsoft.com/office/drawing/2014/main" id="{3F524F78-42D1-7086-5735-9B8FD09D7871}"/>
              </a:ext>
            </a:extLst>
          </p:cNvPr>
          <p:cNvSpPr txBox="1"/>
          <p:nvPr/>
        </p:nvSpPr>
        <p:spPr>
          <a:xfrm>
            <a:off x="4746171" y="2653800"/>
            <a:ext cx="6691086" cy="369332"/>
          </a:xfrm>
          <a:prstGeom prst="rect">
            <a:avLst/>
          </a:prstGeom>
          <a:noFill/>
        </p:spPr>
        <p:txBody>
          <a:bodyPr wrap="square" rtlCol="0">
            <a:spAutoFit/>
          </a:bodyPr>
          <a:lstStyle/>
          <a:p>
            <a:r>
              <a:rPr lang="fr-FR" dirty="0"/>
              <a:t>On va utiliser la lemmatisation car elle est plus précise</a:t>
            </a:r>
          </a:p>
        </p:txBody>
      </p:sp>
      <p:pic>
        <p:nvPicPr>
          <p:cNvPr id="6" name="Image 5">
            <a:extLst>
              <a:ext uri="{FF2B5EF4-FFF2-40B4-BE49-F238E27FC236}">
                <a16:creationId xmlns:a16="http://schemas.microsoft.com/office/drawing/2014/main" id="{5F6B77EA-F1B6-BAAD-BE41-4C5EC4BA46D5}"/>
              </a:ext>
            </a:extLst>
          </p:cNvPr>
          <p:cNvPicPr>
            <a:picLocks noChangeAspect="1"/>
          </p:cNvPicPr>
          <p:nvPr/>
        </p:nvPicPr>
        <p:blipFill>
          <a:blip r:embed="rId3"/>
          <a:stretch>
            <a:fillRect/>
          </a:stretch>
        </p:blipFill>
        <p:spPr>
          <a:xfrm>
            <a:off x="4513663" y="632548"/>
            <a:ext cx="7373379" cy="1851008"/>
          </a:xfrm>
          <a:prstGeom prst="rect">
            <a:avLst/>
          </a:prstGeom>
        </p:spPr>
      </p:pic>
    </p:spTree>
    <p:extLst>
      <p:ext uri="{BB962C8B-B14F-4D97-AF65-F5344CB8AC3E}">
        <p14:creationId xmlns:p14="http://schemas.microsoft.com/office/powerpoint/2010/main" val="3754525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CACC3D-AD57-EAA3-D011-F31985321FA6}"/>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BCA459C3-CAD2-4A27-A08E-18567B839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12" name="Rectangle 11">
            <a:extLst>
              <a:ext uri="{FF2B5EF4-FFF2-40B4-BE49-F238E27FC236}">
                <a16:creationId xmlns:a16="http://schemas.microsoft.com/office/drawing/2014/main" id="{F84CB75A-3411-54C5-8474-1FA310D642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cxnSp>
        <p:nvCxnSpPr>
          <p:cNvPr id="14" name="Straight Connector 13">
            <a:extLst>
              <a:ext uri="{FF2B5EF4-FFF2-40B4-BE49-F238E27FC236}">
                <a16:creationId xmlns:a16="http://schemas.microsoft.com/office/drawing/2014/main" id="{6450B09E-E877-DE59-8AFF-7F0CA8040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0262C7ED-AC10-9114-872E-890AD7C96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95B0897-076F-F457-7850-058F29312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2" name="Titre 1">
            <a:extLst>
              <a:ext uri="{FF2B5EF4-FFF2-40B4-BE49-F238E27FC236}">
                <a16:creationId xmlns:a16="http://schemas.microsoft.com/office/drawing/2014/main" id="{C4976EF4-5206-3CB1-DC3D-B4E2CE0CC90D}"/>
              </a:ext>
            </a:extLst>
          </p:cNvPr>
          <p:cNvSpPr txBox="1">
            <a:spLocks/>
          </p:cNvSpPr>
          <p:nvPr/>
        </p:nvSpPr>
        <p:spPr>
          <a:xfrm>
            <a:off x="492370" y="516835"/>
            <a:ext cx="3084844" cy="21038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fr-FR" sz="3600" b="1" dirty="0">
                <a:solidFill>
                  <a:srgbClr val="FFFFFF"/>
                </a:solidFill>
              </a:rPr>
              <a:t>extraction de caractéristiques (</a:t>
            </a:r>
            <a:r>
              <a:rPr lang="fr-FR" sz="3600" b="1" dirty="0" err="1">
                <a:solidFill>
                  <a:srgbClr val="FFFFFF"/>
                </a:solidFill>
              </a:rPr>
              <a:t>feature</a:t>
            </a:r>
            <a:r>
              <a:rPr lang="fr-FR" sz="3600" b="1" dirty="0">
                <a:solidFill>
                  <a:srgbClr val="FFFFFF"/>
                </a:solidFill>
              </a:rPr>
              <a:t> extraction)</a:t>
            </a:r>
            <a:endParaRPr lang="en-US" sz="3600" noProof="0" dirty="0">
              <a:solidFill>
                <a:srgbClr val="FFFFFF"/>
              </a:solidFill>
            </a:endParaRPr>
          </a:p>
        </p:txBody>
      </p:sp>
      <p:sp>
        <p:nvSpPr>
          <p:cNvPr id="3" name="Espace réservé du contenu 2">
            <a:extLst>
              <a:ext uri="{FF2B5EF4-FFF2-40B4-BE49-F238E27FC236}">
                <a16:creationId xmlns:a16="http://schemas.microsoft.com/office/drawing/2014/main" id="{073EAF18-B3CA-C7BC-013B-91A2F4E6C4D0}"/>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spcAft>
                <a:spcPts val="0"/>
              </a:spcAft>
              <a:buFont typeface="Calibri" panose="020F0502020204030204" pitchFamily="34" charset="0"/>
              <a:buNone/>
              <a:tabLst>
                <a:tab pos="457200" algn="l"/>
              </a:tabLst>
            </a:pPr>
            <a:endParaRPr lang="en-US" sz="1500" b="1" dirty="0">
              <a:solidFill>
                <a:srgbClr val="FFFFFF"/>
              </a:solidFill>
            </a:endParaRPr>
          </a:p>
          <a:p>
            <a:pPr>
              <a:spcAft>
                <a:spcPts val="0"/>
              </a:spcAft>
              <a:buClr>
                <a:schemeClr val="bg1"/>
              </a:buClr>
              <a:buFont typeface="Wingdings" panose="05000000000000000000" pitchFamily="2" charset="2"/>
              <a:buChar char="v"/>
              <a:tabLst>
                <a:tab pos="457200" algn="l"/>
              </a:tabLst>
            </a:pPr>
            <a:r>
              <a:rPr lang="fr-FR" sz="1500" noProof="0" dirty="0">
                <a:solidFill>
                  <a:srgbClr val="FFFFFF"/>
                </a:solidFill>
              </a:rPr>
              <a:t>Bag-of-</a:t>
            </a:r>
            <a:r>
              <a:rPr lang="fr-FR" sz="1500" noProof="0" dirty="0" err="1">
                <a:solidFill>
                  <a:srgbClr val="FFFFFF"/>
                </a:solidFill>
              </a:rPr>
              <a:t>Words</a:t>
            </a:r>
            <a:r>
              <a:rPr lang="fr-FR" sz="1500" noProof="0" dirty="0">
                <a:solidFill>
                  <a:srgbClr val="FFFFFF"/>
                </a:solidFill>
              </a:rPr>
              <a:t> (</a:t>
            </a:r>
            <a:r>
              <a:rPr lang="fr-FR" sz="1500" noProof="0" dirty="0" err="1">
                <a:solidFill>
                  <a:srgbClr val="FFFFFF"/>
                </a:solidFill>
              </a:rPr>
              <a:t>BoW</a:t>
            </a:r>
            <a:r>
              <a:rPr lang="fr-FR" sz="1500" noProof="0" dirty="0">
                <a:solidFill>
                  <a:srgbClr val="FFFFFF"/>
                </a:solidFill>
              </a:rPr>
              <a:t>) : Représentation d’un texte comme un simple sac de mots, comptant la fréquence de chaque mot sans tenir compte de l’ordre ou de la grammaire.</a:t>
            </a:r>
          </a:p>
          <a:p>
            <a:pPr>
              <a:spcAft>
                <a:spcPts val="0"/>
              </a:spcAft>
              <a:buClr>
                <a:schemeClr val="bg1"/>
              </a:buClr>
              <a:buFont typeface="Wingdings" panose="05000000000000000000" pitchFamily="2" charset="2"/>
              <a:buChar char="v"/>
              <a:tabLst>
                <a:tab pos="457200" algn="l"/>
              </a:tabLst>
            </a:pPr>
            <a:r>
              <a:rPr lang="fr-FR" sz="1500" b="1" dirty="0" err="1">
                <a:solidFill>
                  <a:srgbClr val="FFFFFF"/>
                </a:solidFill>
              </a:rPr>
              <a:t>BoW</a:t>
            </a:r>
            <a:r>
              <a:rPr lang="fr-FR" sz="1500" b="1" dirty="0">
                <a:solidFill>
                  <a:srgbClr val="FFFFFF"/>
                </a:solidFill>
              </a:rPr>
              <a:t> = photographie brute de la présence/quantité des mots, sans intelligence particulière.</a:t>
            </a:r>
            <a:endParaRPr lang="en-US" sz="1500" b="1" dirty="0">
              <a:solidFill>
                <a:srgbClr val="FFFFFF"/>
              </a:solidFill>
            </a:endParaRPr>
          </a:p>
          <a:p>
            <a:pPr>
              <a:spcAft>
                <a:spcPts val="0"/>
              </a:spcAft>
              <a:buClr>
                <a:schemeClr val="bg1"/>
              </a:buClr>
              <a:buFont typeface="Wingdings" panose="05000000000000000000" pitchFamily="2" charset="2"/>
              <a:buChar char="v"/>
              <a:tabLst>
                <a:tab pos="457200" algn="l"/>
              </a:tabLst>
            </a:pPr>
            <a:endParaRPr lang="fr-FR" sz="1500" noProof="0" dirty="0">
              <a:solidFill>
                <a:srgbClr val="FFFFFF"/>
              </a:solidFill>
            </a:endParaRPr>
          </a:p>
        </p:txBody>
      </p:sp>
      <p:sp>
        <p:nvSpPr>
          <p:cNvPr id="20" name="Rectangle 19">
            <a:extLst>
              <a:ext uri="{FF2B5EF4-FFF2-40B4-BE49-F238E27FC236}">
                <a16:creationId xmlns:a16="http://schemas.microsoft.com/office/drawing/2014/main" id="{631BD997-1EB1-8058-79ED-ABB352CC5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4" name="Espace réservé du numéro de diapositive 3">
            <a:extLst>
              <a:ext uri="{FF2B5EF4-FFF2-40B4-BE49-F238E27FC236}">
                <a16:creationId xmlns:a16="http://schemas.microsoft.com/office/drawing/2014/main" id="{AF6E568B-8887-A1FB-FF70-BCE471FA3E75}"/>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4D8B171-25EA-4950-AA82-4F9485406C51}" type="slidenum">
              <a:rPr lang="en-US" sz="1050" smtClean="0">
                <a:solidFill>
                  <a:schemeClr val="tx2"/>
                </a:solidFill>
              </a:rPr>
              <a:pPr defTabSz="914400">
                <a:spcAft>
                  <a:spcPts val="600"/>
                </a:spcAft>
              </a:pPr>
              <a:t>9</a:t>
            </a:fld>
            <a:endParaRPr lang="en-US" sz="1050">
              <a:solidFill>
                <a:schemeClr val="tx2"/>
              </a:solidFill>
            </a:endParaRPr>
          </a:p>
        </p:txBody>
      </p:sp>
      <p:pic>
        <p:nvPicPr>
          <p:cNvPr id="8" name="Image 7">
            <a:extLst>
              <a:ext uri="{FF2B5EF4-FFF2-40B4-BE49-F238E27FC236}">
                <a16:creationId xmlns:a16="http://schemas.microsoft.com/office/drawing/2014/main" id="{F0507753-13C5-E51D-AA41-87836AA3B89B}"/>
              </a:ext>
            </a:extLst>
          </p:cNvPr>
          <p:cNvPicPr>
            <a:picLocks noChangeAspect="1"/>
          </p:cNvPicPr>
          <p:nvPr/>
        </p:nvPicPr>
        <p:blipFill>
          <a:blip r:embed="rId3"/>
          <a:stretch>
            <a:fillRect/>
          </a:stretch>
        </p:blipFill>
        <p:spPr>
          <a:xfrm>
            <a:off x="4128972" y="1360547"/>
            <a:ext cx="7925906" cy="3200847"/>
          </a:xfrm>
          <a:prstGeom prst="rect">
            <a:avLst/>
          </a:prstGeom>
        </p:spPr>
      </p:pic>
    </p:spTree>
    <p:extLst>
      <p:ext uri="{BB962C8B-B14F-4D97-AF65-F5344CB8AC3E}">
        <p14:creationId xmlns:p14="http://schemas.microsoft.com/office/powerpoint/2010/main" val="3516239874"/>
      </p:ext>
    </p:extLst>
  </p:cSld>
  <p:clrMapOvr>
    <a:masterClrMapping/>
  </p:clrMapOvr>
</p:sld>
</file>

<file path=ppt/theme/theme1.xml><?xml version="1.0" encoding="utf-8"?>
<a:theme xmlns:a="http://schemas.openxmlformats.org/drawingml/2006/main" name="Rétrospectiv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Rétrospectiv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étrospective">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111005</TotalTime>
  <Words>3252</Words>
  <Application>Microsoft Office PowerPoint</Application>
  <PresentationFormat>Grand écran</PresentationFormat>
  <Paragraphs>428</Paragraphs>
  <Slides>34</Slides>
  <Notes>34</Notes>
  <HiddenSlides>0</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34</vt:i4>
      </vt:variant>
    </vt:vector>
  </HeadingPairs>
  <TitlesOfParts>
    <vt:vector size="43" baseType="lpstr">
      <vt:lpstr>Aptos</vt:lpstr>
      <vt:lpstr>Aptos Display</vt:lpstr>
      <vt:lpstr>Arial</vt:lpstr>
      <vt:lpstr>Calibri</vt:lpstr>
      <vt:lpstr>Calibri Light</vt:lpstr>
      <vt:lpstr>Inter</vt:lpstr>
      <vt:lpstr>Wingdings</vt:lpstr>
      <vt:lpstr>Rétrospective</vt:lpstr>
      <vt:lpstr>Conception personnalisée</vt:lpstr>
      <vt:lpstr>Projet 6:  Classifiez automatiquement des biens de consommation </vt:lpstr>
      <vt:lpstr>Sommaire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amine attig</dc:creator>
  <cp:lastModifiedBy>Marion Sol</cp:lastModifiedBy>
  <cp:revision>3</cp:revision>
  <dcterms:created xsi:type="dcterms:W3CDTF">2024-07-27T13:56:50Z</dcterms:created>
  <dcterms:modified xsi:type="dcterms:W3CDTF">2025-08-23T11:59:43Z</dcterms:modified>
</cp:coreProperties>
</file>